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dia/image366.bin" ContentType="image/svg+xml"/>
  <Override PartName="/ppt/media/image1073.bin" ContentType="image/svg+xml"/>
  <Override PartName="/ppt/media/image107317.bin" ContentType="image/svg+xml"/>
  <Override PartName="/ppt/media/image107318.bin" ContentType="image/svg+xml"/>
  <Override PartName="/ppt/media/image107319.bin" ContentType="image/svg+xml"/>
  <Override PartName="/ppt/media/image107320.bin" ContentType="image/svg+xml"/>
  <Override PartName="/ppt/media/image107322.bin" ContentType="image/svg+xml"/>
  <Override PartName="/ppt/media/image107323.bin" ContentType="image/svg+xml"/>
  <Override PartName="/ppt/media/image107324.bin" ContentType="image/svg+xml"/>
  <Override PartName="/ppt/media/image10731.bin" ContentType="image/svg+xml"/>
  <Override PartName="/ppt/media/image10730.bin" ContentType="image/svg+xml"/>
  <Override PartName="/ppt/media/image10732.bin" ContentType="image/svg+xml"/>
  <Override PartName="/ppt/media/image107321.bin" ContentType="image/svg+xml"/>
  <Override PartName="/ppt/media/image10733.bin" ContentType="image/svg+xml"/>
  <Override PartName="/ppt/media/image10734.bin" ContentType="image/svg+xml"/>
  <Override PartName="/ppt/media/image10735.bin" ContentType="image/svg+xml"/>
  <Override PartName="/ppt/media/image10736.bin" ContentType="image/svg+xml"/>
  <Override PartName="/ppt/media/image10737.bin" ContentType="image/svg+xml"/>
  <Override PartName="/ppt/media/image10738.bin" ContentType="image/svg+xml"/>
  <Override PartName="/ppt/media/image10739.bin" ContentType="image/svg+xml"/>
  <Override PartName="/ppt/media/image107310.bin" ContentType="image/svg+xml"/>
  <Override PartName="/ppt/media/image107325.bin" ContentType="image/svg+xml"/>
  <Override PartName="/ppt/media/image107312.bin" ContentType="image/svg+xml"/>
  <Override PartName="/ppt/media/image1073250.bin" ContentType="image/svg+xml"/>
  <Override PartName="/ppt/media/image1073251.bin" ContentType="image/svg+xml"/>
  <Override PartName="/ppt/media/image1073252.bin" ContentType="image/svg+xml"/>
  <Override PartName="/ppt/media/image1073253.bin" ContentType="image/svg+xml"/>
  <Override PartName="/ppt/media/image1073254.bin" ContentType="image/svg+xml"/>
  <Override PartName="/ppt/media/image107313.bin" ContentType="image/svg+xml"/>
  <Override PartName="/ppt/media/image107314.bin" ContentType="image/svg+xml"/>
  <Override PartName="/ppt/media/image107315.bin" ContentType="image/svg+xml"/>
  <Override PartName="/ppt/media/image107311.bin" ContentType="image/svg+xml"/>
  <Override PartName="/ppt/media/image107326.bin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855" r:id="rId2"/>
    <p:sldId id="886" r:id="rId3"/>
    <p:sldId id="892" r:id="rId4"/>
    <p:sldId id="887" r:id="rId5"/>
    <p:sldId id="893" r:id="rId6"/>
    <p:sldId id="888" r:id="rId7"/>
    <p:sldId id="895" r:id="rId8"/>
    <p:sldId id="896" r:id="rId9"/>
    <p:sldId id="889" r:id="rId10"/>
    <p:sldId id="856" r:id="rId11"/>
    <p:sldId id="857" r:id="rId12"/>
    <p:sldId id="859" r:id="rId13"/>
    <p:sldId id="858" r:id="rId14"/>
    <p:sldId id="883" r:id="rId15"/>
    <p:sldId id="860" r:id="rId16"/>
    <p:sldId id="865" r:id="rId17"/>
    <p:sldId id="907" r:id="rId18"/>
    <p:sldId id="861" r:id="rId19"/>
    <p:sldId id="866" r:id="rId20"/>
    <p:sldId id="867" r:id="rId21"/>
    <p:sldId id="868" r:id="rId22"/>
    <p:sldId id="869" r:id="rId23"/>
    <p:sldId id="870" r:id="rId24"/>
    <p:sldId id="871" r:id="rId25"/>
    <p:sldId id="872" r:id="rId26"/>
    <p:sldId id="890" r:id="rId27"/>
    <p:sldId id="898" r:id="rId28"/>
    <p:sldId id="873" r:id="rId29"/>
    <p:sldId id="364" r:id="rId30"/>
    <p:sldId id="367" r:id="rId31"/>
    <p:sldId id="371" r:id="rId32"/>
    <p:sldId id="372" r:id="rId33"/>
    <p:sldId id="373" r:id="rId34"/>
    <p:sldId id="370" r:id="rId35"/>
    <p:sldId id="899" r:id="rId36"/>
    <p:sldId id="900" r:id="rId37"/>
    <p:sldId id="901" r:id="rId38"/>
    <p:sldId id="902" r:id="rId39"/>
    <p:sldId id="903" r:id="rId40"/>
    <p:sldId id="904" r:id="rId41"/>
    <p:sldId id="905" r:id="rId42"/>
    <p:sldId id="897" r:id="rId43"/>
    <p:sldId id="874" r:id="rId44"/>
    <p:sldId id="876" r:id="rId45"/>
    <p:sldId id="877" r:id="rId46"/>
    <p:sldId id="306" r:id="rId47"/>
    <p:sldId id="317" r:id="rId48"/>
    <p:sldId id="878" r:id="rId49"/>
    <p:sldId id="880" r:id="rId50"/>
    <p:sldId id="318" r:id="rId51"/>
    <p:sldId id="319" r:id="rId52"/>
    <p:sldId id="879" r:id="rId53"/>
    <p:sldId id="882" r:id="rId54"/>
    <p:sldId id="89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E511F7-65FA-4D8B-A36C-719FEE5DF0EB}">
          <p14:sldIdLst>
            <p14:sldId id="855"/>
          </p14:sldIdLst>
        </p14:section>
        <p14:section name="Background" id="{79372079-3490-4B99-B312-5004EE3301F1}">
          <p14:sldIdLst>
            <p14:sldId id="886"/>
            <p14:sldId id="892"/>
            <p14:sldId id="887"/>
            <p14:sldId id="893"/>
            <p14:sldId id="888"/>
            <p14:sldId id="895"/>
            <p14:sldId id="896"/>
          </p14:sldIdLst>
        </p14:section>
        <p14:section name="About Program" id="{B8A8C37F-E0D4-499F-83C1-0AB08764CB3E}">
          <p14:sldIdLst>
            <p14:sldId id="889"/>
            <p14:sldId id="856"/>
            <p14:sldId id="857"/>
            <p14:sldId id="859"/>
            <p14:sldId id="858"/>
            <p14:sldId id="883"/>
            <p14:sldId id="860"/>
          </p14:sldIdLst>
        </p14:section>
        <p14:section name="Benefits" id="{E922E297-EF51-4985-B3F5-2F2CF7A15234}">
          <p14:sldIdLst>
            <p14:sldId id="865"/>
            <p14:sldId id="907"/>
            <p14:sldId id="861"/>
            <p14:sldId id="866"/>
            <p14:sldId id="867"/>
            <p14:sldId id="868"/>
            <p14:sldId id="869"/>
            <p14:sldId id="870"/>
            <p14:sldId id="871"/>
            <p14:sldId id="872"/>
          </p14:sldIdLst>
        </p14:section>
        <p14:section name="Implementation" id="{74FEB744-CBD6-40E6-8FCD-D105D06E2F58}">
          <p14:sldIdLst>
            <p14:sldId id="890"/>
          </p14:sldIdLst>
        </p14:section>
        <p14:section name="Life Cycle" id="{DE6A4CCB-53CF-49E1-A062-970DA2897F01}">
          <p14:sldIdLst>
            <p14:sldId id="898"/>
            <p14:sldId id="873"/>
          </p14:sldIdLst>
        </p14:section>
        <p14:section name="Monitoring &amp; Tracking" id="{6FF963F3-CFD3-437D-8CE0-F00359ECDFE3}">
          <p14:sldIdLst>
            <p14:sldId id="364"/>
            <p14:sldId id="367"/>
            <p14:sldId id="371"/>
            <p14:sldId id="372"/>
            <p14:sldId id="373"/>
            <p14:sldId id="370"/>
          </p14:sldIdLst>
        </p14:section>
        <p14:section name="Job Roles" id="{EF9BD726-4621-4F10-B1CA-F97F6AA103AE}">
          <p14:sldIdLst>
            <p14:sldId id="899"/>
            <p14:sldId id="900"/>
            <p14:sldId id="901"/>
            <p14:sldId id="902"/>
            <p14:sldId id="903"/>
            <p14:sldId id="904"/>
            <p14:sldId id="905"/>
          </p14:sldIdLst>
        </p14:section>
        <p14:section name="Enrolment Process" id="{50B79F8B-6537-4C1F-9F35-1BE547F49D34}">
          <p14:sldIdLst>
            <p14:sldId id="897"/>
            <p14:sldId id="874"/>
          </p14:sldIdLst>
        </p14:section>
        <p14:section name="Roles &amp; Responsibilities" id="{12265F12-7534-4E83-863A-59B04B08E71F}">
          <p14:sldIdLst>
            <p14:sldId id="876"/>
            <p14:sldId id="877"/>
          </p14:sldIdLst>
        </p14:section>
        <p14:section name="Sample Documents" id="{C4698BAF-EF22-4E49-BECB-1669D5807D77}">
          <p14:sldIdLst>
            <p14:sldId id="306"/>
            <p14:sldId id="317"/>
            <p14:sldId id="878"/>
            <p14:sldId id="880"/>
            <p14:sldId id="318"/>
            <p14:sldId id="319"/>
            <p14:sldId id="879"/>
          </p14:sldIdLst>
        </p14:section>
        <p14:section name="Call for Action" id="{EBD8FDD7-B460-4289-9476-06D11CB15297}">
          <p14:sldIdLst>
            <p14:sldId id="882"/>
            <p14:sldId id="8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CBE2B-AE25-44FE-ADD4-77AAC34D6B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3FADA96-6DA7-40EE-82AA-DAA2ABDBABBC}">
      <dgm:prSet custT="1"/>
      <dgm:spPr/>
      <dgm:t>
        <a:bodyPr/>
        <a:lstStyle/>
        <a:p>
          <a:pPr>
            <a:defRPr cap="all"/>
          </a:pPr>
          <a:r>
            <a:rPr lang="en-IN" sz="1600" b="1" dirty="0">
              <a:latin typeface="Garamond" panose="02020404030301010803" pitchFamily="18" charset="0"/>
            </a:rPr>
            <a:t>Experiential Learning</a:t>
          </a:r>
          <a:r>
            <a:rPr lang="en-IN" sz="1600" dirty="0">
              <a:latin typeface="Garamond" panose="02020404030301010803" pitchFamily="18" charset="0"/>
            </a:rPr>
            <a:t> </a:t>
          </a:r>
          <a:endParaRPr lang="en-US" sz="1600" dirty="0">
            <a:latin typeface="Garamond" panose="02020404030301010803" pitchFamily="18" charset="0"/>
          </a:endParaRPr>
        </a:p>
      </dgm:t>
    </dgm:pt>
    <dgm:pt modelId="{5C3C8F0E-232D-4C17-A3EA-02D2260BFDA8}" type="parTrans" cxnId="{CBDB3B1C-09F5-4B4F-BA58-8BA001359085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5A2C0E89-A075-4D42-8659-1573369E1B4A}" type="sibTrans" cxnId="{CBDB3B1C-09F5-4B4F-BA58-8BA001359085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6D943749-0CC1-4D3C-9B87-E56E75F7E5C0}">
      <dgm:prSet custT="1"/>
      <dgm:spPr/>
      <dgm:t>
        <a:bodyPr/>
        <a:lstStyle/>
        <a:p>
          <a:pPr>
            <a:defRPr cap="all"/>
          </a:pPr>
          <a:r>
            <a:rPr lang="en-IN" sz="1600" b="1" dirty="0">
              <a:latin typeface="Garamond" panose="02020404030301010803" pitchFamily="18" charset="0"/>
            </a:rPr>
            <a:t>Soft Skills Development Course</a:t>
          </a:r>
          <a:endParaRPr lang="en-US" sz="1600" dirty="0">
            <a:latin typeface="Garamond" panose="02020404030301010803" pitchFamily="18" charset="0"/>
          </a:endParaRPr>
        </a:p>
      </dgm:t>
    </dgm:pt>
    <dgm:pt modelId="{FF5CDFDB-072B-4340-8426-CBA3ED0CC023}" type="parTrans" cxnId="{5DA13C2F-5E91-4CA5-B775-6E11344D30BC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462A0068-0BF0-448C-986D-FF8CA793A20D}" type="sibTrans" cxnId="{5DA13C2F-5E91-4CA5-B775-6E11344D30BC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A4DF24FA-8C3E-45D9-8CE6-308CC95F6257}">
      <dgm:prSet custT="1"/>
      <dgm:spPr/>
      <dgm:t>
        <a:bodyPr/>
        <a:lstStyle/>
        <a:p>
          <a:pPr>
            <a:defRPr cap="all"/>
          </a:pPr>
          <a:r>
            <a:rPr lang="en-IN" sz="1600" b="1" dirty="0">
              <a:latin typeface="Garamond" panose="02020404030301010803" pitchFamily="18" charset="0"/>
            </a:rPr>
            <a:t>Basic English Communication Course</a:t>
          </a:r>
          <a:endParaRPr lang="en-US" sz="1600" dirty="0">
            <a:latin typeface="Garamond" panose="02020404030301010803" pitchFamily="18" charset="0"/>
          </a:endParaRPr>
        </a:p>
      </dgm:t>
    </dgm:pt>
    <dgm:pt modelId="{1DD0C848-136A-4688-A7B3-98FA44867C4C}" type="parTrans" cxnId="{F02A7186-B82F-415F-B022-41CCC0211342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28C5FC1F-6A77-4E76-9614-72B775D2F5A6}" type="sibTrans" cxnId="{F02A7186-B82F-415F-B022-41CCC0211342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C09F3202-0F2B-4BAE-9E1E-4C6C064E2BA4}">
      <dgm:prSet custT="1"/>
      <dgm:spPr/>
      <dgm:t>
        <a:bodyPr/>
        <a:lstStyle/>
        <a:p>
          <a:pPr>
            <a:defRPr cap="all"/>
          </a:pPr>
          <a:r>
            <a:rPr lang="en-IN" sz="1600" b="1" dirty="0">
              <a:latin typeface="Garamond" panose="02020404030301010803" pitchFamily="18" charset="0"/>
            </a:rPr>
            <a:t>Internship Completion / Experience Letter</a:t>
          </a:r>
          <a:endParaRPr lang="en-US" sz="1600" dirty="0">
            <a:latin typeface="Garamond" panose="02020404030301010803" pitchFamily="18" charset="0"/>
          </a:endParaRPr>
        </a:p>
      </dgm:t>
    </dgm:pt>
    <dgm:pt modelId="{3BAEFDDA-76C3-4493-8D0A-50F3EA430BBC}" type="parTrans" cxnId="{930CFBBC-AFE8-4421-BAE7-86A1D18D03E7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76521787-6783-4E4F-96DB-73A15048723C}" type="sibTrans" cxnId="{930CFBBC-AFE8-4421-BAE7-86A1D18D03E7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94D66A05-3A71-4B7B-96F9-4C48E91EC640}">
      <dgm:prSet custT="1"/>
      <dgm:spPr/>
      <dgm:t>
        <a:bodyPr/>
        <a:lstStyle/>
        <a:p>
          <a:pPr>
            <a:defRPr cap="all"/>
          </a:pPr>
          <a:r>
            <a:rPr lang="en-IN" sz="1600" b="1" dirty="0">
              <a:latin typeface="Garamond" panose="02020404030301010803" pitchFamily="18" charset="0"/>
            </a:rPr>
            <a:t>Credit Award Letter</a:t>
          </a:r>
          <a:endParaRPr lang="en-US" sz="1600" dirty="0">
            <a:latin typeface="Garamond" panose="02020404030301010803" pitchFamily="18" charset="0"/>
          </a:endParaRPr>
        </a:p>
      </dgm:t>
    </dgm:pt>
    <dgm:pt modelId="{8C57A67B-98D9-4653-9245-08CF5EFA8942}" type="parTrans" cxnId="{9E48A175-AFAE-45CA-969C-7FFF21830B4F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32A7653D-AAB9-4538-B140-8CF449592876}" type="sibTrans" cxnId="{9E48A175-AFAE-45CA-969C-7FFF21830B4F}">
      <dgm:prSet/>
      <dgm:spPr/>
      <dgm:t>
        <a:bodyPr/>
        <a:lstStyle/>
        <a:p>
          <a:endParaRPr lang="en-US" sz="1400">
            <a:latin typeface="Garamond" panose="02020404030301010803" pitchFamily="18" charset="0"/>
          </a:endParaRPr>
        </a:p>
      </dgm:t>
    </dgm:pt>
    <dgm:pt modelId="{71230178-1596-4F30-B469-CE35E84E337B}" type="pres">
      <dgm:prSet presAssocID="{8E1CBE2B-AE25-44FE-ADD4-77AAC34D6B86}" presName="root" presStyleCnt="0">
        <dgm:presLayoutVars>
          <dgm:dir/>
          <dgm:resizeHandles val="exact"/>
        </dgm:presLayoutVars>
      </dgm:prSet>
      <dgm:spPr/>
    </dgm:pt>
    <dgm:pt modelId="{1B914EB0-22B1-499D-9B1B-2012B64B99F8}" type="pres">
      <dgm:prSet presAssocID="{53FADA96-6DA7-40EE-82AA-DAA2ABDBABBC}" presName="compNode" presStyleCnt="0"/>
      <dgm:spPr/>
    </dgm:pt>
    <dgm:pt modelId="{C107B812-D1C3-4931-BAAB-CD961D5FC9C6}" type="pres">
      <dgm:prSet presAssocID="{53FADA96-6DA7-40EE-82AA-DAA2ABDBABBC}" presName="iconBgRect" presStyleLbl="bgShp" presStyleIdx="0" presStyleCnt="5"/>
      <dgm:spPr/>
    </dgm:pt>
    <dgm:pt modelId="{3FB7FE36-F22A-4137-A819-C29BDFCFF61E}" type="pres">
      <dgm:prSet presAssocID="{53FADA96-6DA7-40EE-82AA-DAA2ABDBABB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46E79B3-67B3-43EB-B1BC-657E84F9D2C0}" type="pres">
      <dgm:prSet presAssocID="{53FADA96-6DA7-40EE-82AA-DAA2ABDBABBC}" presName="spaceRect" presStyleCnt="0"/>
      <dgm:spPr/>
    </dgm:pt>
    <dgm:pt modelId="{5890823B-FEB5-4EC0-ADB2-239A5568AC82}" type="pres">
      <dgm:prSet presAssocID="{53FADA96-6DA7-40EE-82AA-DAA2ABDBABBC}" presName="textRect" presStyleLbl="revTx" presStyleIdx="0" presStyleCnt="5" custScaleX="116054">
        <dgm:presLayoutVars>
          <dgm:chMax val="1"/>
          <dgm:chPref val="1"/>
        </dgm:presLayoutVars>
      </dgm:prSet>
      <dgm:spPr/>
    </dgm:pt>
    <dgm:pt modelId="{9E9E9BB1-E95E-46C2-BF90-BC48D6D0BF0C}" type="pres">
      <dgm:prSet presAssocID="{5A2C0E89-A075-4D42-8659-1573369E1B4A}" presName="sibTrans" presStyleCnt="0"/>
      <dgm:spPr/>
    </dgm:pt>
    <dgm:pt modelId="{143343A0-D832-4AB7-8153-0FE966975C8F}" type="pres">
      <dgm:prSet presAssocID="{6D943749-0CC1-4D3C-9B87-E56E75F7E5C0}" presName="compNode" presStyleCnt="0"/>
      <dgm:spPr/>
    </dgm:pt>
    <dgm:pt modelId="{77752604-EB4C-4EE8-A729-5A0E8F71BD04}" type="pres">
      <dgm:prSet presAssocID="{6D943749-0CC1-4D3C-9B87-E56E75F7E5C0}" presName="iconBgRect" presStyleLbl="bgShp" presStyleIdx="1" presStyleCnt="5"/>
      <dgm:spPr/>
    </dgm:pt>
    <dgm:pt modelId="{AE369C0B-6B4E-4233-AA5F-B3A56B67C2A3}" type="pres">
      <dgm:prSet presAssocID="{6D943749-0CC1-4D3C-9B87-E56E75F7E5C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60B6F82-B17A-41B3-B5CB-6925B65D3FF0}" type="pres">
      <dgm:prSet presAssocID="{6D943749-0CC1-4D3C-9B87-E56E75F7E5C0}" presName="spaceRect" presStyleCnt="0"/>
      <dgm:spPr/>
    </dgm:pt>
    <dgm:pt modelId="{71E03D38-86FD-4D91-A0CF-D2DC940D6AA2}" type="pres">
      <dgm:prSet presAssocID="{6D943749-0CC1-4D3C-9B87-E56E75F7E5C0}" presName="textRect" presStyleLbl="revTx" presStyleIdx="1" presStyleCnt="5" custScaleX="116054">
        <dgm:presLayoutVars>
          <dgm:chMax val="1"/>
          <dgm:chPref val="1"/>
        </dgm:presLayoutVars>
      </dgm:prSet>
      <dgm:spPr/>
    </dgm:pt>
    <dgm:pt modelId="{AF63CC83-1104-42DD-BFBB-8BD7553C7F6D}" type="pres">
      <dgm:prSet presAssocID="{462A0068-0BF0-448C-986D-FF8CA793A20D}" presName="sibTrans" presStyleCnt="0"/>
      <dgm:spPr/>
    </dgm:pt>
    <dgm:pt modelId="{667F923B-C484-45D8-B2F4-C8437884B228}" type="pres">
      <dgm:prSet presAssocID="{A4DF24FA-8C3E-45D9-8CE6-308CC95F6257}" presName="compNode" presStyleCnt="0"/>
      <dgm:spPr/>
    </dgm:pt>
    <dgm:pt modelId="{1E7FB6C2-8EA3-459C-9541-7286ACE8FF49}" type="pres">
      <dgm:prSet presAssocID="{A4DF24FA-8C3E-45D9-8CE6-308CC95F6257}" presName="iconBgRect" presStyleLbl="bgShp" presStyleIdx="2" presStyleCnt="5"/>
      <dgm:spPr/>
    </dgm:pt>
    <dgm:pt modelId="{3EB3DFF2-BECD-4F3C-B8E9-F4B8E015AAD1}" type="pres">
      <dgm:prSet presAssocID="{A4DF24FA-8C3E-45D9-8CE6-308CC95F62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A4E0EBC-3071-4130-B1B7-42FC003A81E2}" type="pres">
      <dgm:prSet presAssocID="{A4DF24FA-8C3E-45D9-8CE6-308CC95F6257}" presName="spaceRect" presStyleCnt="0"/>
      <dgm:spPr/>
    </dgm:pt>
    <dgm:pt modelId="{FE12E4DF-A0AA-458A-895F-C48370F629E3}" type="pres">
      <dgm:prSet presAssocID="{A4DF24FA-8C3E-45D9-8CE6-308CC95F6257}" presName="textRect" presStyleLbl="revTx" presStyleIdx="2" presStyleCnt="5" custScaleX="116054">
        <dgm:presLayoutVars>
          <dgm:chMax val="1"/>
          <dgm:chPref val="1"/>
        </dgm:presLayoutVars>
      </dgm:prSet>
      <dgm:spPr/>
    </dgm:pt>
    <dgm:pt modelId="{74C40BD9-068E-443E-9716-8595AA978128}" type="pres">
      <dgm:prSet presAssocID="{28C5FC1F-6A77-4E76-9614-72B775D2F5A6}" presName="sibTrans" presStyleCnt="0"/>
      <dgm:spPr/>
    </dgm:pt>
    <dgm:pt modelId="{16276922-3E83-455B-87D7-A26BAA856216}" type="pres">
      <dgm:prSet presAssocID="{C09F3202-0F2B-4BAE-9E1E-4C6C064E2BA4}" presName="compNode" presStyleCnt="0"/>
      <dgm:spPr/>
    </dgm:pt>
    <dgm:pt modelId="{FF347B4F-E662-403A-AF2D-FF6F2559E30A}" type="pres">
      <dgm:prSet presAssocID="{C09F3202-0F2B-4BAE-9E1E-4C6C064E2BA4}" presName="iconBgRect" presStyleLbl="bgShp" presStyleIdx="3" presStyleCnt="5"/>
      <dgm:spPr/>
    </dgm:pt>
    <dgm:pt modelId="{2294C071-56E0-48A6-975D-C2FD04D5838F}" type="pres">
      <dgm:prSet presAssocID="{C09F3202-0F2B-4BAE-9E1E-4C6C064E2BA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EA5A1E2-2901-4F23-85A7-83B65983DC11}" type="pres">
      <dgm:prSet presAssocID="{C09F3202-0F2B-4BAE-9E1E-4C6C064E2BA4}" presName="spaceRect" presStyleCnt="0"/>
      <dgm:spPr/>
    </dgm:pt>
    <dgm:pt modelId="{66ACED61-5E56-4422-823F-E0A56FBF658A}" type="pres">
      <dgm:prSet presAssocID="{C09F3202-0F2B-4BAE-9E1E-4C6C064E2BA4}" presName="textRect" presStyleLbl="revTx" presStyleIdx="3" presStyleCnt="5" custScaleX="127627">
        <dgm:presLayoutVars>
          <dgm:chMax val="1"/>
          <dgm:chPref val="1"/>
        </dgm:presLayoutVars>
      </dgm:prSet>
      <dgm:spPr/>
    </dgm:pt>
    <dgm:pt modelId="{33D39253-99CC-4F63-840F-C09CEC30D230}" type="pres">
      <dgm:prSet presAssocID="{76521787-6783-4E4F-96DB-73A15048723C}" presName="sibTrans" presStyleCnt="0"/>
      <dgm:spPr/>
    </dgm:pt>
    <dgm:pt modelId="{37420EE4-94EB-4D68-9528-A8E30D9E9699}" type="pres">
      <dgm:prSet presAssocID="{94D66A05-3A71-4B7B-96F9-4C48E91EC640}" presName="compNode" presStyleCnt="0"/>
      <dgm:spPr/>
    </dgm:pt>
    <dgm:pt modelId="{A2C1A095-51FB-4734-9EB2-3B9C4DF05FA0}" type="pres">
      <dgm:prSet presAssocID="{94D66A05-3A71-4B7B-96F9-4C48E91EC640}" presName="iconBgRect" presStyleLbl="bgShp" presStyleIdx="4" presStyleCnt="5"/>
      <dgm:spPr/>
    </dgm:pt>
    <dgm:pt modelId="{722A8DED-F642-4157-A894-DE72DBB44DDD}" type="pres">
      <dgm:prSet presAssocID="{94D66A05-3A71-4B7B-96F9-4C48E91EC6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C4D0236-9C4C-4408-A66D-89195A478346}" type="pres">
      <dgm:prSet presAssocID="{94D66A05-3A71-4B7B-96F9-4C48E91EC640}" presName="spaceRect" presStyleCnt="0"/>
      <dgm:spPr/>
    </dgm:pt>
    <dgm:pt modelId="{89D05701-F404-4124-994F-8DF437A5409D}" type="pres">
      <dgm:prSet presAssocID="{94D66A05-3A71-4B7B-96F9-4C48E91EC640}" presName="textRect" presStyleLbl="revTx" presStyleIdx="4" presStyleCnt="5" custScaleX="116054">
        <dgm:presLayoutVars>
          <dgm:chMax val="1"/>
          <dgm:chPref val="1"/>
        </dgm:presLayoutVars>
      </dgm:prSet>
      <dgm:spPr/>
    </dgm:pt>
  </dgm:ptLst>
  <dgm:cxnLst>
    <dgm:cxn modelId="{06A2D30F-706A-4BF4-AC25-328A62BE95DE}" type="presOf" srcId="{C09F3202-0F2B-4BAE-9E1E-4C6C064E2BA4}" destId="{66ACED61-5E56-4422-823F-E0A56FBF658A}" srcOrd="0" destOrd="0" presId="urn:microsoft.com/office/officeart/2018/5/layout/IconCircleLabelList"/>
    <dgm:cxn modelId="{7BE43F19-77E2-4B6A-B6FE-1F817F7805DF}" type="presOf" srcId="{94D66A05-3A71-4B7B-96F9-4C48E91EC640}" destId="{89D05701-F404-4124-994F-8DF437A5409D}" srcOrd="0" destOrd="0" presId="urn:microsoft.com/office/officeart/2018/5/layout/IconCircleLabelList"/>
    <dgm:cxn modelId="{897F681B-1C7F-4FC3-A177-8973E4228DDD}" type="presOf" srcId="{6D943749-0CC1-4D3C-9B87-E56E75F7E5C0}" destId="{71E03D38-86FD-4D91-A0CF-D2DC940D6AA2}" srcOrd="0" destOrd="0" presId="urn:microsoft.com/office/officeart/2018/5/layout/IconCircleLabelList"/>
    <dgm:cxn modelId="{CBDB3B1C-09F5-4B4F-BA58-8BA001359085}" srcId="{8E1CBE2B-AE25-44FE-ADD4-77AAC34D6B86}" destId="{53FADA96-6DA7-40EE-82AA-DAA2ABDBABBC}" srcOrd="0" destOrd="0" parTransId="{5C3C8F0E-232D-4C17-A3EA-02D2260BFDA8}" sibTransId="{5A2C0E89-A075-4D42-8659-1573369E1B4A}"/>
    <dgm:cxn modelId="{5DA13C2F-5E91-4CA5-B775-6E11344D30BC}" srcId="{8E1CBE2B-AE25-44FE-ADD4-77AAC34D6B86}" destId="{6D943749-0CC1-4D3C-9B87-E56E75F7E5C0}" srcOrd="1" destOrd="0" parTransId="{FF5CDFDB-072B-4340-8426-CBA3ED0CC023}" sibTransId="{462A0068-0BF0-448C-986D-FF8CA793A20D}"/>
    <dgm:cxn modelId="{4F353669-A856-49A7-9E9D-FFC9BD0824B8}" type="presOf" srcId="{8E1CBE2B-AE25-44FE-ADD4-77AAC34D6B86}" destId="{71230178-1596-4F30-B469-CE35E84E337B}" srcOrd="0" destOrd="0" presId="urn:microsoft.com/office/officeart/2018/5/layout/IconCircleLabelList"/>
    <dgm:cxn modelId="{9E48A175-AFAE-45CA-969C-7FFF21830B4F}" srcId="{8E1CBE2B-AE25-44FE-ADD4-77AAC34D6B86}" destId="{94D66A05-3A71-4B7B-96F9-4C48E91EC640}" srcOrd="4" destOrd="0" parTransId="{8C57A67B-98D9-4653-9245-08CF5EFA8942}" sibTransId="{32A7653D-AAB9-4538-B140-8CF449592876}"/>
    <dgm:cxn modelId="{F02A7186-B82F-415F-B022-41CCC0211342}" srcId="{8E1CBE2B-AE25-44FE-ADD4-77AAC34D6B86}" destId="{A4DF24FA-8C3E-45D9-8CE6-308CC95F6257}" srcOrd="2" destOrd="0" parTransId="{1DD0C848-136A-4688-A7B3-98FA44867C4C}" sibTransId="{28C5FC1F-6A77-4E76-9614-72B775D2F5A6}"/>
    <dgm:cxn modelId="{930CFBBC-AFE8-4421-BAE7-86A1D18D03E7}" srcId="{8E1CBE2B-AE25-44FE-ADD4-77AAC34D6B86}" destId="{C09F3202-0F2B-4BAE-9E1E-4C6C064E2BA4}" srcOrd="3" destOrd="0" parTransId="{3BAEFDDA-76C3-4493-8D0A-50F3EA430BBC}" sibTransId="{76521787-6783-4E4F-96DB-73A15048723C}"/>
    <dgm:cxn modelId="{0025F8D7-DF7A-40BB-AF4C-709E488B4291}" type="presOf" srcId="{A4DF24FA-8C3E-45D9-8CE6-308CC95F6257}" destId="{FE12E4DF-A0AA-458A-895F-C48370F629E3}" srcOrd="0" destOrd="0" presId="urn:microsoft.com/office/officeart/2018/5/layout/IconCircleLabelList"/>
    <dgm:cxn modelId="{AD31A3E7-A087-4DCD-954D-C9C17EFCE587}" type="presOf" srcId="{53FADA96-6DA7-40EE-82AA-DAA2ABDBABBC}" destId="{5890823B-FEB5-4EC0-ADB2-239A5568AC82}" srcOrd="0" destOrd="0" presId="urn:microsoft.com/office/officeart/2018/5/layout/IconCircleLabelList"/>
    <dgm:cxn modelId="{6FA6E12E-B82B-4961-9A41-3075DED12759}" type="presParOf" srcId="{71230178-1596-4F30-B469-CE35E84E337B}" destId="{1B914EB0-22B1-499D-9B1B-2012B64B99F8}" srcOrd="0" destOrd="0" presId="urn:microsoft.com/office/officeart/2018/5/layout/IconCircleLabelList"/>
    <dgm:cxn modelId="{7EB5E223-5872-4FB6-A2FF-9454D07A3E72}" type="presParOf" srcId="{1B914EB0-22B1-499D-9B1B-2012B64B99F8}" destId="{C107B812-D1C3-4931-BAAB-CD961D5FC9C6}" srcOrd="0" destOrd="0" presId="urn:microsoft.com/office/officeart/2018/5/layout/IconCircleLabelList"/>
    <dgm:cxn modelId="{76B2B5D7-07B7-4781-8D8C-176CD217721E}" type="presParOf" srcId="{1B914EB0-22B1-499D-9B1B-2012B64B99F8}" destId="{3FB7FE36-F22A-4137-A819-C29BDFCFF61E}" srcOrd="1" destOrd="0" presId="urn:microsoft.com/office/officeart/2018/5/layout/IconCircleLabelList"/>
    <dgm:cxn modelId="{E9CECC05-2D74-4ABF-9438-7C4DB68A2556}" type="presParOf" srcId="{1B914EB0-22B1-499D-9B1B-2012B64B99F8}" destId="{946E79B3-67B3-43EB-B1BC-657E84F9D2C0}" srcOrd="2" destOrd="0" presId="urn:microsoft.com/office/officeart/2018/5/layout/IconCircleLabelList"/>
    <dgm:cxn modelId="{4C6B192F-2FBA-49E4-B094-1BFCECC7600C}" type="presParOf" srcId="{1B914EB0-22B1-499D-9B1B-2012B64B99F8}" destId="{5890823B-FEB5-4EC0-ADB2-239A5568AC82}" srcOrd="3" destOrd="0" presId="urn:microsoft.com/office/officeart/2018/5/layout/IconCircleLabelList"/>
    <dgm:cxn modelId="{58CE8AFE-0D82-410D-A204-234E3A5634DB}" type="presParOf" srcId="{71230178-1596-4F30-B469-CE35E84E337B}" destId="{9E9E9BB1-E95E-46C2-BF90-BC48D6D0BF0C}" srcOrd="1" destOrd="0" presId="urn:microsoft.com/office/officeart/2018/5/layout/IconCircleLabelList"/>
    <dgm:cxn modelId="{0AE4B684-5ABC-428A-BDB5-BE6A71C52A63}" type="presParOf" srcId="{71230178-1596-4F30-B469-CE35E84E337B}" destId="{143343A0-D832-4AB7-8153-0FE966975C8F}" srcOrd="2" destOrd="0" presId="urn:microsoft.com/office/officeart/2018/5/layout/IconCircleLabelList"/>
    <dgm:cxn modelId="{7DD7209D-083E-4275-B279-13BA0CD97B29}" type="presParOf" srcId="{143343A0-D832-4AB7-8153-0FE966975C8F}" destId="{77752604-EB4C-4EE8-A729-5A0E8F71BD04}" srcOrd="0" destOrd="0" presId="urn:microsoft.com/office/officeart/2018/5/layout/IconCircleLabelList"/>
    <dgm:cxn modelId="{7A262430-B524-488C-B90D-9E8ED6EE1BF4}" type="presParOf" srcId="{143343A0-D832-4AB7-8153-0FE966975C8F}" destId="{AE369C0B-6B4E-4233-AA5F-B3A56B67C2A3}" srcOrd="1" destOrd="0" presId="urn:microsoft.com/office/officeart/2018/5/layout/IconCircleLabelList"/>
    <dgm:cxn modelId="{10552039-1FFD-41B6-ABCF-F58CA04E5F63}" type="presParOf" srcId="{143343A0-D832-4AB7-8153-0FE966975C8F}" destId="{B60B6F82-B17A-41B3-B5CB-6925B65D3FF0}" srcOrd="2" destOrd="0" presId="urn:microsoft.com/office/officeart/2018/5/layout/IconCircleLabelList"/>
    <dgm:cxn modelId="{A5B64BB5-BA21-41E6-872A-2205C4F23066}" type="presParOf" srcId="{143343A0-D832-4AB7-8153-0FE966975C8F}" destId="{71E03D38-86FD-4D91-A0CF-D2DC940D6AA2}" srcOrd="3" destOrd="0" presId="urn:microsoft.com/office/officeart/2018/5/layout/IconCircleLabelList"/>
    <dgm:cxn modelId="{E0CF62D6-00BD-419D-B0B9-DED0F84944DA}" type="presParOf" srcId="{71230178-1596-4F30-B469-CE35E84E337B}" destId="{AF63CC83-1104-42DD-BFBB-8BD7553C7F6D}" srcOrd="3" destOrd="0" presId="urn:microsoft.com/office/officeart/2018/5/layout/IconCircleLabelList"/>
    <dgm:cxn modelId="{460A2F9C-965D-4160-9EDF-A65328D6856D}" type="presParOf" srcId="{71230178-1596-4F30-B469-CE35E84E337B}" destId="{667F923B-C484-45D8-B2F4-C8437884B228}" srcOrd="4" destOrd="0" presId="urn:microsoft.com/office/officeart/2018/5/layout/IconCircleLabelList"/>
    <dgm:cxn modelId="{1732CD8B-1AB0-4464-82AD-682DCE9C4FB7}" type="presParOf" srcId="{667F923B-C484-45D8-B2F4-C8437884B228}" destId="{1E7FB6C2-8EA3-459C-9541-7286ACE8FF49}" srcOrd="0" destOrd="0" presId="urn:microsoft.com/office/officeart/2018/5/layout/IconCircleLabelList"/>
    <dgm:cxn modelId="{5F5F306D-F5E9-488F-8758-A6CF85DCD28B}" type="presParOf" srcId="{667F923B-C484-45D8-B2F4-C8437884B228}" destId="{3EB3DFF2-BECD-4F3C-B8E9-F4B8E015AAD1}" srcOrd="1" destOrd="0" presId="urn:microsoft.com/office/officeart/2018/5/layout/IconCircleLabelList"/>
    <dgm:cxn modelId="{17DBE37C-4E18-4728-9B87-503EF41FCF9B}" type="presParOf" srcId="{667F923B-C484-45D8-B2F4-C8437884B228}" destId="{EA4E0EBC-3071-4130-B1B7-42FC003A81E2}" srcOrd="2" destOrd="0" presId="urn:microsoft.com/office/officeart/2018/5/layout/IconCircleLabelList"/>
    <dgm:cxn modelId="{B7E0E61B-D176-4206-B3F9-ABD5DACE14FB}" type="presParOf" srcId="{667F923B-C484-45D8-B2F4-C8437884B228}" destId="{FE12E4DF-A0AA-458A-895F-C48370F629E3}" srcOrd="3" destOrd="0" presId="urn:microsoft.com/office/officeart/2018/5/layout/IconCircleLabelList"/>
    <dgm:cxn modelId="{B4ECFC40-2F92-4BA4-8AA4-366B7CAC4858}" type="presParOf" srcId="{71230178-1596-4F30-B469-CE35E84E337B}" destId="{74C40BD9-068E-443E-9716-8595AA978128}" srcOrd="5" destOrd="0" presId="urn:microsoft.com/office/officeart/2018/5/layout/IconCircleLabelList"/>
    <dgm:cxn modelId="{6A2B9EF4-59BB-4011-AFB4-7D2D7A2D9A89}" type="presParOf" srcId="{71230178-1596-4F30-B469-CE35E84E337B}" destId="{16276922-3E83-455B-87D7-A26BAA856216}" srcOrd="6" destOrd="0" presId="urn:microsoft.com/office/officeart/2018/5/layout/IconCircleLabelList"/>
    <dgm:cxn modelId="{A651EA5C-2F4F-42DA-A146-3332F9C746F5}" type="presParOf" srcId="{16276922-3E83-455B-87D7-A26BAA856216}" destId="{FF347B4F-E662-403A-AF2D-FF6F2559E30A}" srcOrd="0" destOrd="0" presId="urn:microsoft.com/office/officeart/2018/5/layout/IconCircleLabelList"/>
    <dgm:cxn modelId="{517B3789-2C74-42B0-87D7-72673EBC0D6C}" type="presParOf" srcId="{16276922-3E83-455B-87D7-A26BAA856216}" destId="{2294C071-56E0-48A6-975D-C2FD04D5838F}" srcOrd="1" destOrd="0" presId="urn:microsoft.com/office/officeart/2018/5/layout/IconCircleLabelList"/>
    <dgm:cxn modelId="{089B57EC-F2D4-45A3-B44E-085F206E4424}" type="presParOf" srcId="{16276922-3E83-455B-87D7-A26BAA856216}" destId="{1EA5A1E2-2901-4F23-85A7-83B65983DC11}" srcOrd="2" destOrd="0" presId="urn:microsoft.com/office/officeart/2018/5/layout/IconCircleLabelList"/>
    <dgm:cxn modelId="{EDDEB794-1951-4000-BA71-3B710E97EEEB}" type="presParOf" srcId="{16276922-3E83-455B-87D7-A26BAA856216}" destId="{66ACED61-5E56-4422-823F-E0A56FBF658A}" srcOrd="3" destOrd="0" presId="urn:microsoft.com/office/officeart/2018/5/layout/IconCircleLabelList"/>
    <dgm:cxn modelId="{24BC5BDB-A9EC-4BEB-99CB-7B9FE62A69D9}" type="presParOf" srcId="{71230178-1596-4F30-B469-CE35E84E337B}" destId="{33D39253-99CC-4F63-840F-C09CEC30D230}" srcOrd="7" destOrd="0" presId="urn:microsoft.com/office/officeart/2018/5/layout/IconCircleLabelList"/>
    <dgm:cxn modelId="{5D57552E-465C-4907-9804-146945A3BF99}" type="presParOf" srcId="{71230178-1596-4F30-B469-CE35E84E337B}" destId="{37420EE4-94EB-4D68-9528-A8E30D9E9699}" srcOrd="8" destOrd="0" presId="urn:microsoft.com/office/officeart/2018/5/layout/IconCircleLabelList"/>
    <dgm:cxn modelId="{5EC5CF4C-703E-4B03-98F3-474DB7777A2A}" type="presParOf" srcId="{37420EE4-94EB-4D68-9528-A8E30D9E9699}" destId="{A2C1A095-51FB-4734-9EB2-3B9C4DF05FA0}" srcOrd="0" destOrd="0" presId="urn:microsoft.com/office/officeart/2018/5/layout/IconCircleLabelList"/>
    <dgm:cxn modelId="{3C975F16-B7A1-498E-A2DD-2A95D779B7A6}" type="presParOf" srcId="{37420EE4-94EB-4D68-9528-A8E30D9E9699}" destId="{722A8DED-F642-4157-A894-DE72DBB44DDD}" srcOrd="1" destOrd="0" presId="urn:microsoft.com/office/officeart/2018/5/layout/IconCircleLabelList"/>
    <dgm:cxn modelId="{56509639-9521-40B2-844C-2FE20C1C5AB2}" type="presParOf" srcId="{37420EE4-94EB-4D68-9528-A8E30D9E9699}" destId="{4C4D0236-9C4C-4408-A66D-89195A478346}" srcOrd="2" destOrd="0" presId="urn:microsoft.com/office/officeart/2018/5/layout/IconCircleLabelList"/>
    <dgm:cxn modelId="{4369F7E1-E6AC-4732-95B3-AE34EB045C7E}" type="presParOf" srcId="{37420EE4-94EB-4D68-9528-A8E30D9E9699}" destId="{89D05701-F404-4124-994F-8DF437A540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7D4B5-E7AF-4D52-9D7D-9D55CFAD74F8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A48A3CB-1B39-41FA-9C2A-DF6B02FA2F79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Expression of Interest (EOI) by ALCs</a:t>
          </a:r>
        </a:p>
      </dgm:t>
    </dgm:pt>
    <dgm:pt modelId="{784C28B9-F545-4BFE-8450-703E3DBF34CB}" type="parTrans" cxnId="{DBCEF934-B079-47F9-B038-757F3159E23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503E1AB3-26B6-4A6F-9EB3-BFDEF0D8BEA8}" type="sibTrans" cxnId="{DBCEF934-B079-47F9-B038-757F3159E234}">
      <dgm:prSet custT="1"/>
      <dgm:spPr/>
      <dgm:t>
        <a:bodyPr/>
        <a:lstStyle/>
        <a:p>
          <a:endParaRPr lang="en-US" sz="1800">
            <a:latin typeface="Garamond" panose="02020404030301010803" pitchFamily="18" charset="0"/>
          </a:endParaRPr>
        </a:p>
      </dgm:t>
    </dgm:pt>
    <dgm:pt modelId="{FD35BEBA-5018-43A4-90C6-32B137E64B2D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Approval of ALCs</a:t>
          </a:r>
        </a:p>
      </dgm:t>
    </dgm:pt>
    <dgm:pt modelId="{FDF8B90F-6064-45C5-861C-088037A69474}" type="parTrans" cxnId="{65FC1B29-EF71-4C84-B80B-A22E5AD58FCE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55C910AC-F994-43E0-A4C5-A38E7B62AF18}" type="sibTrans" cxnId="{65FC1B29-EF71-4C84-B80B-A22E5AD58FCE}">
      <dgm:prSet custT="1"/>
      <dgm:spPr/>
      <dgm:t>
        <a:bodyPr/>
        <a:lstStyle/>
        <a:p>
          <a:endParaRPr lang="en-US" sz="1800">
            <a:latin typeface="Garamond" panose="02020404030301010803" pitchFamily="18" charset="0"/>
          </a:endParaRPr>
        </a:p>
      </dgm:t>
    </dgm:pt>
    <dgm:pt modelId="{62685F58-295F-4AFF-9DF2-EDDC6399FD6B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Letter to Collage and MoU Signing</a:t>
          </a:r>
          <a:endParaRPr lang="en-US" sz="2000" b="0" dirty="0">
            <a:latin typeface="Garamond" panose="02020404030301010803" pitchFamily="18" charset="0"/>
          </a:endParaRPr>
        </a:p>
      </dgm:t>
    </dgm:pt>
    <dgm:pt modelId="{09FB5345-7D81-4892-8817-C5247FB3974D}" type="parTrans" cxnId="{D5C1A899-B3A1-4CC8-8E91-A540591B7868}">
      <dgm:prSet/>
      <dgm:spPr/>
      <dgm:t>
        <a:bodyPr/>
        <a:lstStyle/>
        <a:p>
          <a:endParaRPr lang="en-US"/>
        </a:p>
      </dgm:t>
    </dgm:pt>
    <dgm:pt modelId="{EF038D78-2E8B-485B-AE0F-1D99B347EE5D}" type="sibTrans" cxnId="{D5C1A899-B3A1-4CC8-8E91-A540591B7868}">
      <dgm:prSet/>
      <dgm:spPr/>
      <dgm:t>
        <a:bodyPr/>
        <a:lstStyle/>
        <a:p>
          <a:endParaRPr lang="en-US"/>
        </a:p>
      </dgm:t>
    </dgm:pt>
    <dgm:pt modelId="{B2897B16-405A-4364-B328-8AB1892BD2C1}">
      <dgm:prSet phldrT="[Text]" custT="1"/>
      <dgm:spPr/>
      <dgm:t>
        <a:bodyPr/>
        <a:lstStyle/>
        <a:p>
          <a:r>
            <a:rPr lang="en-US" sz="2000" b="0" dirty="0">
              <a:latin typeface="Garamond" panose="02020404030301010803" pitchFamily="18" charset="0"/>
            </a:rPr>
            <a:t>Course Allocation</a:t>
          </a:r>
        </a:p>
      </dgm:t>
    </dgm:pt>
    <dgm:pt modelId="{348CA701-B767-4FB0-8891-4FA1DA3D76C7}" type="parTrans" cxnId="{34C25EA2-FE66-497B-A098-E98FF0D2ADF3}">
      <dgm:prSet/>
      <dgm:spPr/>
      <dgm:t>
        <a:bodyPr/>
        <a:lstStyle/>
        <a:p>
          <a:endParaRPr lang="en-US"/>
        </a:p>
      </dgm:t>
    </dgm:pt>
    <dgm:pt modelId="{531B7263-9A58-49C5-A464-D3D9F927A267}" type="sibTrans" cxnId="{34C25EA2-FE66-497B-A098-E98FF0D2ADF3}">
      <dgm:prSet/>
      <dgm:spPr/>
      <dgm:t>
        <a:bodyPr/>
        <a:lstStyle/>
        <a:p>
          <a:endParaRPr lang="en-US"/>
        </a:p>
      </dgm:t>
    </dgm:pt>
    <dgm:pt modelId="{5E517C89-B56F-4159-9DAB-6AF8F1EDA0E9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Student Enrollment for KLiC Internship</a:t>
          </a:r>
        </a:p>
      </dgm:t>
    </dgm:pt>
    <dgm:pt modelId="{BE85D80F-F8B0-4F5E-B139-1E4EA2720D73}" type="parTrans" cxnId="{121D155A-03BB-4421-8C97-0E24C49EDE44}">
      <dgm:prSet/>
      <dgm:spPr/>
      <dgm:t>
        <a:bodyPr/>
        <a:lstStyle/>
        <a:p>
          <a:endParaRPr lang="en-US"/>
        </a:p>
      </dgm:t>
    </dgm:pt>
    <dgm:pt modelId="{5B3068AF-A03B-4CB3-BB9D-C9C9D67645C6}" type="sibTrans" cxnId="{121D155A-03BB-4421-8C97-0E24C49EDE44}">
      <dgm:prSet/>
      <dgm:spPr/>
      <dgm:t>
        <a:bodyPr/>
        <a:lstStyle/>
        <a:p>
          <a:endParaRPr lang="en-US"/>
        </a:p>
      </dgm:t>
    </dgm:pt>
    <dgm:pt modelId="{B0F8D6BA-3DB8-4149-B257-20F9193A2228}">
      <dgm:prSet phldrT="[Text]" custT="1"/>
      <dgm:spPr/>
      <dgm:t>
        <a:bodyPr/>
        <a:lstStyle/>
        <a:p>
          <a:r>
            <a:rPr lang="en-IN" sz="2000" b="0" dirty="0">
              <a:latin typeface="Garamond" panose="02020404030301010803" pitchFamily="18" charset="0"/>
            </a:rPr>
            <a:t>Intern Learning on Smart phone  &amp; Working</a:t>
          </a:r>
          <a:endParaRPr lang="en-US" sz="2000" b="0" dirty="0">
            <a:latin typeface="Garamond" panose="02020404030301010803" pitchFamily="18" charset="0"/>
          </a:endParaRPr>
        </a:p>
      </dgm:t>
    </dgm:pt>
    <dgm:pt modelId="{84A9BB1A-34AA-4CC6-B929-43276D7CB707}" type="parTrans" cxnId="{7C2E7AB7-914E-4231-8BDF-927E0CED21C8}">
      <dgm:prSet/>
      <dgm:spPr/>
      <dgm:t>
        <a:bodyPr/>
        <a:lstStyle/>
        <a:p>
          <a:endParaRPr lang="en-US"/>
        </a:p>
      </dgm:t>
    </dgm:pt>
    <dgm:pt modelId="{BF707EFC-8C9B-4278-ACEC-218832E18BBF}" type="sibTrans" cxnId="{7C2E7AB7-914E-4231-8BDF-927E0CED21C8}">
      <dgm:prSet/>
      <dgm:spPr/>
      <dgm:t>
        <a:bodyPr/>
        <a:lstStyle/>
        <a:p>
          <a:endParaRPr lang="en-US"/>
        </a:p>
      </dgm:t>
    </dgm:pt>
    <dgm:pt modelId="{4630A8C2-1327-468C-BFFC-42B59E24BA4E}">
      <dgm:prSet phldrT="[Text]" custT="1"/>
      <dgm:spPr/>
      <dgm:t>
        <a:bodyPr/>
        <a:lstStyle/>
        <a:p>
          <a:r>
            <a:rPr lang="en-IN" sz="2000" b="0" dirty="0">
              <a:latin typeface="Garamond" panose="02020404030301010803" pitchFamily="18" charset="0"/>
            </a:rPr>
            <a:t>Monitoring &amp; Evaluation by ALC</a:t>
          </a:r>
          <a:endParaRPr lang="en-US" sz="2000" b="0" dirty="0">
            <a:latin typeface="Garamond" panose="02020404030301010803" pitchFamily="18" charset="0"/>
          </a:endParaRPr>
        </a:p>
      </dgm:t>
    </dgm:pt>
    <dgm:pt modelId="{E1EBB415-17E0-439C-AF53-CAFC112AF0F6}" type="parTrans" cxnId="{7EC5F8A5-71DC-4D22-B941-A50EE1604983}">
      <dgm:prSet/>
      <dgm:spPr/>
      <dgm:t>
        <a:bodyPr/>
        <a:lstStyle/>
        <a:p>
          <a:endParaRPr lang="en-US"/>
        </a:p>
      </dgm:t>
    </dgm:pt>
    <dgm:pt modelId="{EA0FF79C-AC69-4DC9-9AD4-0AF004389E80}" type="sibTrans" cxnId="{7EC5F8A5-71DC-4D22-B941-A50EE1604983}">
      <dgm:prSet/>
      <dgm:spPr/>
      <dgm:t>
        <a:bodyPr/>
        <a:lstStyle/>
        <a:p>
          <a:endParaRPr lang="en-US"/>
        </a:p>
      </dgm:t>
    </dgm:pt>
    <dgm:pt modelId="{25E24F5C-4B38-455E-8E2E-F5B16C6E2782}">
      <dgm:prSet phldrT="[Text]" custT="1"/>
      <dgm:spPr/>
      <dgm:t>
        <a:bodyPr/>
        <a:lstStyle/>
        <a:p>
          <a:r>
            <a:rPr lang="en-IN" sz="2000" b="0" dirty="0">
              <a:latin typeface="Garamond" panose="02020404030301010803" pitchFamily="18" charset="0"/>
            </a:rPr>
            <a:t>KLiC Internship Credit Certification from MKCL</a:t>
          </a:r>
          <a:endParaRPr lang="en-US" sz="2000" b="0" dirty="0">
            <a:latin typeface="Garamond" panose="02020404030301010803" pitchFamily="18" charset="0"/>
          </a:endParaRPr>
        </a:p>
      </dgm:t>
    </dgm:pt>
    <dgm:pt modelId="{FF76FE75-F0E7-4AA6-A763-8BC9B29E10CA}" type="parTrans" cxnId="{F5827C85-0B47-4F48-B8AC-0A18D9288F24}">
      <dgm:prSet/>
      <dgm:spPr/>
      <dgm:t>
        <a:bodyPr/>
        <a:lstStyle/>
        <a:p>
          <a:endParaRPr lang="en-US"/>
        </a:p>
      </dgm:t>
    </dgm:pt>
    <dgm:pt modelId="{FA729141-C660-480B-B08D-B468E89E1551}" type="sibTrans" cxnId="{F5827C85-0B47-4F48-B8AC-0A18D9288F24}">
      <dgm:prSet/>
      <dgm:spPr/>
      <dgm:t>
        <a:bodyPr/>
        <a:lstStyle/>
        <a:p>
          <a:endParaRPr lang="en-US"/>
        </a:p>
      </dgm:t>
    </dgm:pt>
    <dgm:pt modelId="{BFED9A16-3493-4E08-8574-C83F6BFE474A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Selection of Students for Internship</a:t>
          </a:r>
        </a:p>
      </dgm:t>
    </dgm:pt>
    <dgm:pt modelId="{103CE18E-4255-45C5-A274-58E42ABBA306}" type="sibTrans" cxnId="{C0D988EE-01EB-47E5-8D36-13F1445383A9}">
      <dgm:prSet/>
      <dgm:spPr/>
      <dgm:t>
        <a:bodyPr/>
        <a:lstStyle/>
        <a:p>
          <a:endParaRPr lang="en-US"/>
        </a:p>
      </dgm:t>
    </dgm:pt>
    <dgm:pt modelId="{F09A4174-7A4F-4E2C-9B44-567700C0F9F3}" type="parTrans" cxnId="{C0D988EE-01EB-47E5-8D36-13F1445383A9}">
      <dgm:prSet/>
      <dgm:spPr/>
      <dgm:t>
        <a:bodyPr/>
        <a:lstStyle/>
        <a:p>
          <a:endParaRPr lang="en-US"/>
        </a:p>
      </dgm:t>
    </dgm:pt>
    <dgm:pt modelId="{A28FC117-52A0-4483-9F74-8E43CA063D67}" type="pres">
      <dgm:prSet presAssocID="{77B7D4B5-E7AF-4D52-9D7D-9D55CFAD74F8}" presName="Name0" presStyleCnt="0">
        <dgm:presLayoutVars>
          <dgm:dir/>
          <dgm:resizeHandles val="exact"/>
        </dgm:presLayoutVars>
      </dgm:prSet>
      <dgm:spPr/>
    </dgm:pt>
    <dgm:pt modelId="{FE1752CE-C4F6-4452-BEE4-C86259B6AF09}" type="pres">
      <dgm:prSet presAssocID="{8A48A3CB-1B39-41FA-9C2A-DF6B02FA2F79}" presName="node" presStyleLbl="node1" presStyleIdx="0" presStyleCnt="9">
        <dgm:presLayoutVars>
          <dgm:bulletEnabled val="1"/>
        </dgm:presLayoutVars>
      </dgm:prSet>
      <dgm:spPr/>
    </dgm:pt>
    <dgm:pt modelId="{6EFBA661-F14A-4E6B-A94C-76D0C9F63718}" type="pres">
      <dgm:prSet presAssocID="{503E1AB3-26B6-4A6F-9EB3-BFDEF0D8BEA8}" presName="sibTrans" presStyleLbl="sibTrans1D1" presStyleIdx="0" presStyleCnt="8"/>
      <dgm:spPr/>
    </dgm:pt>
    <dgm:pt modelId="{853F9305-195A-48E9-9E08-D13C1F15A672}" type="pres">
      <dgm:prSet presAssocID="{503E1AB3-26B6-4A6F-9EB3-BFDEF0D8BEA8}" presName="connectorText" presStyleLbl="sibTrans1D1" presStyleIdx="0" presStyleCnt="8"/>
      <dgm:spPr/>
    </dgm:pt>
    <dgm:pt modelId="{F9B8735E-7923-4604-B2DB-DEDD9B7D0913}" type="pres">
      <dgm:prSet presAssocID="{FD35BEBA-5018-43A4-90C6-32B137E64B2D}" presName="node" presStyleLbl="node1" presStyleIdx="1" presStyleCnt="9">
        <dgm:presLayoutVars>
          <dgm:bulletEnabled val="1"/>
        </dgm:presLayoutVars>
      </dgm:prSet>
      <dgm:spPr/>
    </dgm:pt>
    <dgm:pt modelId="{19A4241B-EE30-4A53-84B8-5C667D16048D}" type="pres">
      <dgm:prSet presAssocID="{55C910AC-F994-43E0-A4C5-A38E7B62AF18}" presName="sibTrans" presStyleLbl="sibTrans1D1" presStyleIdx="1" presStyleCnt="8"/>
      <dgm:spPr/>
    </dgm:pt>
    <dgm:pt modelId="{905EC60E-51FA-45CC-9C75-F5EB659CBC3A}" type="pres">
      <dgm:prSet presAssocID="{55C910AC-F994-43E0-A4C5-A38E7B62AF18}" presName="connectorText" presStyleLbl="sibTrans1D1" presStyleIdx="1" presStyleCnt="8"/>
      <dgm:spPr/>
    </dgm:pt>
    <dgm:pt modelId="{463EE0B7-9BB0-46D2-89FF-4D97923CA219}" type="pres">
      <dgm:prSet presAssocID="{B2897B16-405A-4364-B328-8AB1892BD2C1}" presName="node" presStyleLbl="node1" presStyleIdx="2" presStyleCnt="9">
        <dgm:presLayoutVars>
          <dgm:bulletEnabled val="1"/>
        </dgm:presLayoutVars>
      </dgm:prSet>
      <dgm:spPr/>
    </dgm:pt>
    <dgm:pt modelId="{7625A196-1C91-41BE-92A1-1DC6310DBF40}" type="pres">
      <dgm:prSet presAssocID="{531B7263-9A58-49C5-A464-D3D9F927A267}" presName="sibTrans" presStyleLbl="sibTrans1D1" presStyleIdx="2" presStyleCnt="8"/>
      <dgm:spPr/>
    </dgm:pt>
    <dgm:pt modelId="{98BB17FE-73C8-407E-8AB9-A7886ACA857A}" type="pres">
      <dgm:prSet presAssocID="{531B7263-9A58-49C5-A464-D3D9F927A267}" presName="connectorText" presStyleLbl="sibTrans1D1" presStyleIdx="2" presStyleCnt="8"/>
      <dgm:spPr/>
    </dgm:pt>
    <dgm:pt modelId="{1E317B65-F5FB-4809-8577-075B4C8CD218}" type="pres">
      <dgm:prSet presAssocID="{62685F58-295F-4AFF-9DF2-EDDC6399FD6B}" presName="node" presStyleLbl="node1" presStyleIdx="3" presStyleCnt="9">
        <dgm:presLayoutVars>
          <dgm:bulletEnabled val="1"/>
        </dgm:presLayoutVars>
      </dgm:prSet>
      <dgm:spPr/>
    </dgm:pt>
    <dgm:pt modelId="{0B8C9214-20FF-40D5-8DA5-D16F839557B6}" type="pres">
      <dgm:prSet presAssocID="{EF038D78-2E8B-485B-AE0F-1D99B347EE5D}" presName="sibTrans" presStyleLbl="sibTrans1D1" presStyleIdx="3" presStyleCnt="8"/>
      <dgm:spPr/>
    </dgm:pt>
    <dgm:pt modelId="{951E68BF-7987-4471-B097-ADFF65C9F473}" type="pres">
      <dgm:prSet presAssocID="{EF038D78-2E8B-485B-AE0F-1D99B347EE5D}" presName="connectorText" presStyleLbl="sibTrans1D1" presStyleIdx="3" presStyleCnt="8"/>
      <dgm:spPr/>
    </dgm:pt>
    <dgm:pt modelId="{17384021-0602-4AB4-AE7F-73C3E1DE7E9E}" type="pres">
      <dgm:prSet presAssocID="{BFED9A16-3493-4E08-8574-C83F6BFE474A}" presName="node" presStyleLbl="node1" presStyleIdx="4" presStyleCnt="9">
        <dgm:presLayoutVars>
          <dgm:bulletEnabled val="1"/>
        </dgm:presLayoutVars>
      </dgm:prSet>
      <dgm:spPr/>
    </dgm:pt>
    <dgm:pt modelId="{8E0B3650-E8B9-4E9E-AFB7-77541DE9454D}" type="pres">
      <dgm:prSet presAssocID="{103CE18E-4255-45C5-A274-58E42ABBA306}" presName="sibTrans" presStyleLbl="sibTrans1D1" presStyleIdx="4" presStyleCnt="8"/>
      <dgm:spPr/>
    </dgm:pt>
    <dgm:pt modelId="{3A8AF488-85B4-4FB7-940E-499C04F6ECF9}" type="pres">
      <dgm:prSet presAssocID="{103CE18E-4255-45C5-A274-58E42ABBA306}" presName="connectorText" presStyleLbl="sibTrans1D1" presStyleIdx="4" presStyleCnt="8"/>
      <dgm:spPr/>
    </dgm:pt>
    <dgm:pt modelId="{7B743F2C-31C6-4561-ACE6-6A11AB121E1B}" type="pres">
      <dgm:prSet presAssocID="{5E517C89-B56F-4159-9DAB-6AF8F1EDA0E9}" presName="node" presStyleLbl="node1" presStyleIdx="5" presStyleCnt="9">
        <dgm:presLayoutVars>
          <dgm:bulletEnabled val="1"/>
        </dgm:presLayoutVars>
      </dgm:prSet>
      <dgm:spPr/>
    </dgm:pt>
    <dgm:pt modelId="{D37D63C8-60A1-412B-8A59-4B16B08F6FFD}" type="pres">
      <dgm:prSet presAssocID="{5B3068AF-A03B-4CB3-BB9D-C9C9D67645C6}" presName="sibTrans" presStyleLbl="sibTrans1D1" presStyleIdx="5" presStyleCnt="8"/>
      <dgm:spPr/>
    </dgm:pt>
    <dgm:pt modelId="{18961F68-E3EF-4714-ACC6-48A0F0A4D0B4}" type="pres">
      <dgm:prSet presAssocID="{5B3068AF-A03B-4CB3-BB9D-C9C9D67645C6}" presName="connectorText" presStyleLbl="sibTrans1D1" presStyleIdx="5" presStyleCnt="8"/>
      <dgm:spPr/>
    </dgm:pt>
    <dgm:pt modelId="{BF90C3B7-50BF-42C6-81BF-667B6718D013}" type="pres">
      <dgm:prSet presAssocID="{B0F8D6BA-3DB8-4149-B257-20F9193A2228}" presName="node" presStyleLbl="node1" presStyleIdx="6" presStyleCnt="9">
        <dgm:presLayoutVars>
          <dgm:bulletEnabled val="1"/>
        </dgm:presLayoutVars>
      </dgm:prSet>
      <dgm:spPr/>
    </dgm:pt>
    <dgm:pt modelId="{C0782690-A138-437B-9311-157B5D395EEE}" type="pres">
      <dgm:prSet presAssocID="{BF707EFC-8C9B-4278-ACEC-218832E18BBF}" presName="sibTrans" presStyleLbl="sibTrans1D1" presStyleIdx="6" presStyleCnt="8"/>
      <dgm:spPr/>
    </dgm:pt>
    <dgm:pt modelId="{27299B1C-2B56-427E-A75C-E52ECDE4F685}" type="pres">
      <dgm:prSet presAssocID="{BF707EFC-8C9B-4278-ACEC-218832E18BBF}" presName="connectorText" presStyleLbl="sibTrans1D1" presStyleIdx="6" presStyleCnt="8"/>
      <dgm:spPr/>
    </dgm:pt>
    <dgm:pt modelId="{40A43C4C-A97E-41E2-866F-FB4849F7A041}" type="pres">
      <dgm:prSet presAssocID="{4630A8C2-1327-468C-BFFC-42B59E24BA4E}" presName="node" presStyleLbl="node1" presStyleIdx="7" presStyleCnt="9">
        <dgm:presLayoutVars>
          <dgm:bulletEnabled val="1"/>
        </dgm:presLayoutVars>
      </dgm:prSet>
      <dgm:spPr/>
    </dgm:pt>
    <dgm:pt modelId="{BA40813C-E8FB-4CB5-9755-CE998C08D89C}" type="pres">
      <dgm:prSet presAssocID="{EA0FF79C-AC69-4DC9-9AD4-0AF004389E80}" presName="sibTrans" presStyleLbl="sibTrans1D1" presStyleIdx="7" presStyleCnt="8"/>
      <dgm:spPr/>
    </dgm:pt>
    <dgm:pt modelId="{5B848BEF-1443-4D03-BB7A-5F01F82B6CDC}" type="pres">
      <dgm:prSet presAssocID="{EA0FF79C-AC69-4DC9-9AD4-0AF004389E80}" presName="connectorText" presStyleLbl="sibTrans1D1" presStyleIdx="7" presStyleCnt="8"/>
      <dgm:spPr/>
    </dgm:pt>
    <dgm:pt modelId="{4F296861-4450-4B1B-92E4-D6F41213FE96}" type="pres">
      <dgm:prSet presAssocID="{25E24F5C-4B38-455E-8E2E-F5B16C6E2782}" presName="node" presStyleLbl="node1" presStyleIdx="8" presStyleCnt="9">
        <dgm:presLayoutVars>
          <dgm:bulletEnabled val="1"/>
        </dgm:presLayoutVars>
      </dgm:prSet>
      <dgm:spPr/>
    </dgm:pt>
  </dgm:ptLst>
  <dgm:cxnLst>
    <dgm:cxn modelId="{CC60FE14-9D31-4440-9746-03C13B3F2E47}" type="presOf" srcId="{62685F58-295F-4AFF-9DF2-EDDC6399FD6B}" destId="{1E317B65-F5FB-4809-8577-075B4C8CD218}" srcOrd="0" destOrd="0" presId="urn:microsoft.com/office/officeart/2005/8/layout/bProcess3"/>
    <dgm:cxn modelId="{567FF425-51E6-4CA6-8761-4AE9BC34870A}" type="presOf" srcId="{5B3068AF-A03B-4CB3-BB9D-C9C9D67645C6}" destId="{D37D63C8-60A1-412B-8A59-4B16B08F6FFD}" srcOrd="0" destOrd="0" presId="urn:microsoft.com/office/officeart/2005/8/layout/bProcess3"/>
    <dgm:cxn modelId="{65FC1B29-EF71-4C84-B80B-A22E5AD58FCE}" srcId="{77B7D4B5-E7AF-4D52-9D7D-9D55CFAD74F8}" destId="{FD35BEBA-5018-43A4-90C6-32B137E64B2D}" srcOrd="1" destOrd="0" parTransId="{FDF8B90F-6064-45C5-861C-088037A69474}" sibTransId="{55C910AC-F994-43E0-A4C5-A38E7B62AF18}"/>
    <dgm:cxn modelId="{AB13CF2F-7FC2-44CC-974E-CC57316DBACD}" type="presOf" srcId="{5E517C89-B56F-4159-9DAB-6AF8F1EDA0E9}" destId="{7B743F2C-31C6-4561-ACE6-6A11AB121E1B}" srcOrd="0" destOrd="0" presId="urn:microsoft.com/office/officeart/2005/8/layout/bProcess3"/>
    <dgm:cxn modelId="{DBCEF934-B079-47F9-B038-757F3159E234}" srcId="{77B7D4B5-E7AF-4D52-9D7D-9D55CFAD74F8}" destId="{8A48A3CB-1B39-41FA-9C2A-DF6B02FA2F79}" srcOrd="0" destOrd="0" parTransId="{784C28B9-F545-4BFE-8450-703E3DBF34CB}" sibTransId="{503E1AB3-26B6-4A6F-9EB3-BFDEF0D8BEA8}"/>
    <dgm:cxn modelId="{7CD84D3C-93D0-4B6F-A9E6-41257081E090}" type="presOf" srcId="{531B7263-9A58-49C5-A464-D3D9F927A267}" destId="{7625A196-1C91-41BE-92A1-1DC6310DBF40}" srcOrd="0" destOrd="0" presId="urn:microsoft.com/office/officeart/2005/8/layout/bProcess3"/>
    <dgm:cxn modelId="{9208015B-598E-4314-BE72-07A0B0FDDD99}" type="presOf" srcId="{FD35BEBA-5018-43A4-90C6-32B137E64B2D}" destId="{F9B8735E-7923-4604-B2DB-DEDD9B7D0913}" srcOrd="0" destOrd="0" presId="urn:microsoft.com/office/officeart/2005/8/layout/bProcess3"/>
    <dgm:cxn modelId="{60BF9360-BFBE-4CCF-83EA-CC74BAFCD327}" type="presOf" srcId="{BF707EFC-8C9B-4278-ACEC-218832E18BBF}" destId="{C0782690-A138-437B-9311-157B5D395EEE}" srcOrd="0" destOrd="0" presId="urn:microsoft.com/office/officeart/2005/8/layout/bProcess3"/>
    <dgm:cxn modelId="{12393965-0F35-4158-A6DC-3755CEFA1B1D}" type="presOf" srcId="{503E1AB3-26B6-4A6F-9EB3-BFDEF0D8BEA8}" destId="{853F9305-195A-48E9-9E08-D13C1F15A672}" srcOrd="1" destOrd="0" presId="urn:microsoft.com/office/officeart/2005/8/layout/bProcess3"/>
    <dgm:cxn modelId="{24B8A149-1B1F-45CA-8DDF-8FE86E7FA649}" type="presOf" srcId="{531B7263-9A58-49C5-A464-D3D9F927A267}" destId="{98BB17FE-73C8-407E-8AB9-A7886ACA857A}" srcOrd="1" destOrd="0" presId="urn:microsoft.com/office/officeart/2005/8/layout/bProcess3"/>
    <dgm:cxn modelId="{37E9BB76-3E76-4882-968A-8DEAD0E4B1ED}" type="presOf" srcId="{EA0FF79C-AC69-4DC9-9AD4-0AF004389E80}" destId="{5B848BEF-1443-4D03-BB7A-5F01F82B6CDC}" srcOrd="1" destOrd="0" presId="urn:microsoft.com/office/officeart/2005/8/layout/bProcess3"/>
    <dgm:cxn modelId="{6339F458-874A-440F-8455-5CBAE791C461}" type="presOf" srcId="{503E1AB3-26B6-4A6F-9EB3-BFDEF0D8BEA8}" destId="{6EFBA661-F14A-4E6B-A94C-76D0C9F63718}" srcOrd="0" destOrd="0" presId="urn:microsoft.com/office/officeart/2005/8/layout/bProcess3"/>
    <dgm:cxn modelId="{121D155A-03BB-4421-8C97-0E24C49EDE44}" srcId="{77B7D4B5-E7AF-4D52-9D7D-9D55CFAD74F8}" destId="{5E517C89-B56F-4159-9DAB-6AF8F1EDA0E9}" srcOrd="5" destOrd="0" parTransId="{BE85D80F-F8B0-4F5E-B139-1E4EA2720D73}" sibTransId="{5B3068AF-A03B-4CB3-BB9D-C9C9D67645C6}"/>
    <dgm:cxn modelId="{AF8E927C-A67A-4917-97CA-2E50B74D6DB5}" type="presOf" srcId="{103CE18E-4255-45C5-A274-58E42ABBA306}" destId="{3A8AF488-85B4-4FB7-940E-499C04F6ECF9}" srcOrd="1" destOrd="0" presId="urn:microsoft.com/office/officeart/2005/8/layout/bProcess3"/>
    <dgm:cxn modelId="{4104637F-5433-445A-ADFA-557CF5CFEC6A}" type="presOf" srcId="{103CE18E-4255-45C5-A274-58E42ABBA306}" destId="{8E0B3650-E8B9-4E9E-AFB7-77541DE9454D}" srcOrd="0" destOrd="0" presId="urn:microsoft.com/office/officeart/2005/8/layout/bProcess3"/>
    <dgm:cxn modelId="{F5827C85-0B47-4F48-B8AC-0A18D9288F24}" srcId="{77B7D4B5-E7AF-4D52-9D7D-9D55CFAD74F8}" destId="{25E24F5C-4B38-455E-8E2E-F5B16C6E2782}" srcOrd="8" destOrd="0" parTransId="{FF76FE75-F0E7-4AA6-A763-8BC9B29E10CA}" sibTransId="{FA729141-C660-480B-B08D-B468E89E1551}"/>
    <dgm:cxn modelId="{F7418589-2F64-4922-B18D-808B1DFEA4ED}" type="presOf" srcId="{EF038D78-2E8B-485B-AE0F-1D99B347EE5D}" destId="{951E68BF-7987-4471-B097-ADFF65C9F473}" srcOrd="1" destOrd="0" presId="urn:microsoft.com/office/officeart/2005/8/layout/bProcess3"/>
    <dgm:cxn modelId="{D5C1A899-B3A1-4CC8-8E91-A540591B7868}" srcId="{77B7D4B5-E7AF-4D52-9D7D-9D55CFAD74F8}" destId="{62685F58-295F-4AFF-9DF2-EDDC6399FD6B}" srcOrd="3" destOrd="0" parTransId="{09FB5345-7D81-4892-8817-C5247FB3974D}" sibTransId="{EF038D78-2E8B-485B-AE0F-1D99B347EE5D}"/>
    <dgm:cxn modelId="{34C25EA2-FE66-497B-A098-E98FF0D2ADF3}" srcId="{77B7D4B5-E7AF-4D52-9D7D-9D55CFAD74F8}" destId="{B2897B16-405A-4364-B328-8AB1892BD2C1}" srcOrd="2" destOrd="0" parTransId="{348CA701-B767-4FB0-8891-4FA1DA3D76C7}" sibTransId="{531B7263-9A58-49C5-A464-D3D9F927A267}"/>
    <dgm:cxn modelId="{7EC5F8A5-71DC-4D22-B941-A50EE1604983}" srcId="{77B7D4B5-E7AF-4D52-9D7D-9D55CFAD74F8}" destId="{4630A8C2-1327-468C-BFFC-42B59E24BA4E}" srcOrd="7" destOrd="0" parTransId="{E1EBB415-17E0-439C-AF53-CAFC112AF0F6}" sibTransId="{EA0FF79C-AC69-4DC9-9AD4-0AF004389E80}"/>
    <dgm:cxn modelId="{14E17AB4-6107-4E84-800A-514AB0E24663}" type="presOf" srcId="{B2897B16-405A-4364-B328-8AB1892BD2C1}" destId="{463EE0B7-9BB0-46D2-89FF-4D97923CA219}" srcOrd="0" destOrd="0" presId="urn:microsoft.com/office/officeart/2005/8/layout/bProcess3"/>
    <dgm:cxn modelId="{25AA25B6-256A-4A3B-B066-8BF72FE5E9C8}" type="presOf" srcId="{77B7D4B5-E7AF-4D52-9D7D-9D55CFAD74F8}" destId="{A28FC117-52A0-4483-9F74-8E43CA063D67}" srcOrd="0" destOrd="0" presId="urn:microsoft.com/office/officeart/2005/8/layout/bProcess3"/>
    <dgm:cxn modelId="{7C2E7AB7-914E-4231-8BDF-927E0CED21C8}" srcId="{77B7D4B5-E7AF-4D52-9D7D-9D55CFAD74F8}" destId="{B0F8D6BA-3DB8-4149-B257-20F9193A2228}" srcOrd="6" destOrd="0" parTransId="{84A9BB1A-34AA-4CC6-B929-43276D7CB707}" sibTransId="{BF707EFC-8C9B-4278-ACEC-218832E18BBF}"/>
    <dgm:cxn modelId="{0DA730BC-C01D-4F7F-A994-D6B31326007F}" type="presOf" srcId="{5B3068AF-A03B-4CB3-BB9D-C9C9D67645C6}" destId="{18961F68-E3EF-4714-ACC6-48A0F0A4D0B4}" srcOrd="1" destOrd="0" presId="urn:microsoft.com/office/officeart/2005/8/layout/bProcess3"/>
    <dgm:cxn modelId="{F2223EC0-3635-4FC5-867A-BB7FAC7B9DBF}" type="presOf" srcId="{BFED9A16-3493-4E08-8574-C83F6BFE474A}" destId="{17384021-0602-4AB4-AE7F-73C3E1DE7E9E}" srcOrd="0" destOrd="0" presId="urn:microsoft.com/office/officeart/2005/8/layout/bProcess3"/>
    <dgm:cxn modelId="{A11F02C2-1581-4A64-88F8-A7DD04FC3223}" type="presOf" srcId="{BF707EFC-8C9B-4278-ACEC-218832E18BBF}" destId="{27299B1C-2B56-427E-A75C-E52ECDE4F685}" srcOrd="1" destOrd="0" presId="urn:microsoft.com/office/officeart/2005/8/layout/bProcess3"/>
    <dgm:cxn modelId="{568472C7-1D33-44B0-AF89-05585C2CFC1A}" type="presOf" srcId="{B0F8D6BA-3DB8-4149-B257-20F9193A2228}" destId="{BF90C3B7-50BF-42C6-81BF-667B6718D013}" srcOrd="0" destOrd="0" presId="urn:microsoft.com/office/officeart/2005/8/layout/bProcess3"/>
    <dgm:cxn modelId="{4CD822CA-A74F-427E-9CFE-A3DD50488F03}" type="presOf" srcId="{EA0FF79C-AC69-4DC9-9AD4-0AF004389E80}" destId="{BA40813C-E8FB-4CB5-9755-CE998C08D89C}" srcOrd="0" destOrd="0" presId="urn:microsoft.com/office/officeart/2005/8/layout/bProcess3"/>
    <dgm:cxn modelId="{EF1E91CF-34A7-4E1E-A0BF-0F65755207BF}" type="presOf" srcId="{55C910AC-F994-43E0-A4C5-A38E7B62AF18}" destId="{19A4241B-EE30-4A53-84B8-5C667D16048D}" srcOrd="0" destOrd="0" presId="urn:microsoft.com/office/officeart/2005/8/layout/bProcess3"/>
    <dgm:cxn modelId="{733AC7D0-2270-4C6C-8893-453788438B2A}" type="presOf" srcId="{55C910AC-F994-43E0-A4C5-A38E7B62AF18}" destId="{905EC60E-51FA-45CC-9C75-F5EB659CBC3A}" srcOrd="1" destOrd="0" presId="urn:microsoft.com/office/officeart/2005/8/layout/bProcess3"/>
    <dgm:cxn modelId="{E94F0FD4-A06C-4CE2-A7BE-FF61D368863F}" type="presOf" srcId="{25E24F5C-4B38-455E-8E2E-F5B16C6E2782}" destId="{4F296861-4450-4B1B-92E4-D6F41213FE96}" srcOrd="0" destOrd="0" presId="urn:microsoft.com/office/officeart/2005/8/layout/bProcess3"/>
    <dgm:cxn modelId="{27B868E8-2B79-44FC-91A8-E196CCDC0C09}" type="presOf" srcId="{4630A8C2-1327-468C-BFFC-42B59E24BA4E}" destId="{40A43C4C-A97E-41E2-866F-FB4849F7A041}" srcOrd="0" destOrd="0" presId="urn:microsoft.com/office/officeart/2005/8/layout/bProcess3"/>
    <dgm:cxn modelId="{DC1131EB-99CB-418E-B8B0-711C440C8BEC}" type="presOf" srcId="{EF038D78-2E8B-485B-AE0F-1D99B347EE5D}" destId="{0B8C9214-20FF-40D5-8DA5-D16F839557B6}" srcOrd="0" destOrd="0" presId="urn:microsoft.com/office/officeart/2005/8/layout/bProcess3"/>
    <dgm:cxn modelId="{C0D988EE-01EB-47E5-8D36-13F1445383A9}" srcId="{77B7D4B5-E7AF-4D52-9D7D-9D55CFAD74F8}" destId="{BFED9A16-3493-4E08-8574-C83F6BFE474A}" srcOrd="4" destOrd="0" parTransId="{F09A4174-7A4F-4E2C-9B44-567700C0F9F3}" sibTransId="{103CE18E-4255-45C5-A274-58E42ABBA306}"/>
    <dgm:cxn modelId="{86E3E6F9-82D7-4364-8A0A-518EBA4F8E24}" type="presOf" srcId="{8A48A3CB-1B39-41FA-9C2A-DF6B02FA2F79}" destId="{FE1752CE-C4F6-4452-BEE4-C86259B6AF09}" srcOrd="0" destOrd="0" presId="urn:microsoft.com/office/officeart/2005/8/layout/bProcess3"/>
    <dgm:cxn modelId="{CF790901-FC64-4919-B399-E18EBAFB7018}" type="presParOf" srcId="{A28FC117-52A0-4483-9F74-8E43CA063D67}" destId="{FE1752CE-C4F6-4452-BEE4-C86259B6AF09}" srcOrd="0" destOrd="0" presId="urn:microsoft.com/office/officeart/2005/8/layout/bProcess3"/>
    <dgm:cxn modelId="{C32578D2-04D8-4FFF-B6D0-4F457839F39A}" type="presParOf" srcId="{A28FC117-52A0-4483-9F74-8E43CA063D67}" destId="{6EFBA661-F14A-4E6B-A94C-76D0C9F63718}" srcOrd="1" destOrd="0" presId="urn:microsoft.com/office/officeart/2005/8/layout/bProcess3"/>
    <dgm:cxn modelId="{0BAC6E51-CF7B-4DDF-9532-08BFEBEB819A}" type="presParOf" srcId="{6EFBA661-F14A-4E6B-A94C-76D0C9F63718}" destId="{853F9305-195A-48E9-9E08-D13C1F15A672}" srcOrd="0" destOrd="0" presId="urn:microsoft.com/office/officeart/2005/8/layout/bProcess3"/>
    <dgm:cxn modelId="{371645B0-BB65-4AD3-98CE-C5AD1C51B275}" type="presParOf" srcId="{A28FC117-52A0-4483-9F74-8E43CA063D67}" destId="{F9B8735E-7923-4604-B2DB-DEDD9B7D0913}" srcOrd="2" destOrd="0" presId="urn:microsoft.com/office/officeart/2005/8/layout/bProcess3"/>
    <dgm:cxn modelId="{101CF8DD-A93D-40BA-B4B1-A79362B34D3D}" type="presParOf" srcId="{A28FC117-52A0-4483-9F74-8E43CA063D67}" destId="{19A4241B-EE30-4A53-84B8-5C667D16048D}" srcOrd="3" destOrd="0" presId="urn:microsoft.com/office/officeart/2005/8/layout/bProcess3"/>
    <dgm:cxn modelId="{3171A11C-BF29-4BD4-BCCC-5C05D186DAB4}" type="presParOf" srcId="{19A4241B-EE30-4A53-84B8-5C667D16048D}" destId="{905EC60E-51FA-45CC-9C75-F5EB659CBC3A}" srcOrd="0" destOrd="0" presId="urn:microsoft.com/office/officeart/2005/8/layout/bProcess3"/>
    <dgm:cxn modelId="{CFC70790-7512-4B49-8491-0BD9977A9981}" type="presParOf" srcId="{A28FC117-52A0-4483-9F74-8E43CA063D67}" destId="{463EE0B7-9BB0-46D2-89FF-4D97923CA219}" srcOrd="4" destOrd="0" presId="urn:microsoft.com/office/officeart/2005/8/layout/bProcess3"/>
    <dgm:cxn modelId="{48DFE3DD-ABC3-4333-9ECA-88F9E64BA7D2}" type="presParOf" srcId="{A28FC117-52A0-4483-9F74-8E43CA063D67}" destId="{7625A196-1C91-41BE-92A1-1DC6310DBF40}" srcOrd="5" destOrd="0" presId="urn:microsoft.com/office/officeart/2005/8/layout/bProcess3"/>
    <dgm:cxn modelId="{23C35562-9358-4A86-8B3F-F2184B4672F2}" type="presParOf" srcId="{7625A196-1C91-41BE-92A1-1DC6310DBF40}" destId="{98BB17FE-73C8-407E-8AB9-A7886ACA857A}" srcOrd="0" destOrd="0" presId="urn:microsoft.com/office/officeart/2005/8/layout/bProcess3"/>
    <dgm:cxn modelId="{FF14BA92-ECEF-462E-9E19-053BEE4C3CA7}" type="presParOf" srcId="{A28FC117-52A0-4483-9F74-8E43CA063D67}" destId="{1E317B65-F5FB-4809-8577-075B4C8CD218}" srcOrd="6" destOrd="0" presId="urn:microsoft.com/office/officeart/2005/8/layout/bProcess3"/>
    <dgm:cxn modelId="{BDD7A4DB-79D7-46EA-8962-E84A1188F2BE}" type="presParOf" srcId="{A28FC117-52A0-4483-9F74-8E43CA063D67}" destId="{0B8C9214-20FF-40D5-8DA5-D16F839557B6}" srcOrd="7" destOrd="0" presId="urn:microsoft.com/office/officeart/2005/8/layout/bProcess3"/>
    <dgm:cxn modelId="{F35DA29B-4B95-473F-A310-973B4517A745}" type="presParOf" srcId="{0B8C9214-20FF-40D5-8DA5-D16F839557B6}" destId="{951E68BF-7987-4471-B097-ADFF65C9F473}" srcOrd="0" destOrd="0" presId="urn:microsoft.com/office/officeart/2005/8/layout/bProcess3"/>
    <dgm:cxn modelId="{0ED347F4-A038-4112-A62C-51A31D44E7C1}" type="presParOf" srcId="{A28FC117-52A0-4483-9F74-8E43CA063D67}" destId="{17384021-0602-4AB4-AE7F-73C3E1DE7E9E}" srcOrd="8" destOrd="0" presId="urn:microsoft.com/office/officeart/2005/8/layout/bProcess3"/>
    <dgm:cxn modelId="{52D1D807-D0A6-4256-809C-C12C6252F0F7}" type="presParOf" srcId="{A28FC117-52A0-4483-9F74-8E43CA063D67}" destId="{8E0B3650-E8B9-4E9E-AFB7-77541DE9454D}" srcOrd="9" destOrd="0" presId="urn:microsoft.com/office/officeart/2005/8/layout/bProcess3"/>
    <dgm:cxn modelId="{684AF3D9-9C98-40CF-A31F-6E5A9DE74F95}" type="presParOf" srcId="{8E0B3650-E8B9-4E9E-AFB7-77541DE9454D}" destId="{3A8AF488-85B4-4FB7-940E-499C04F6ECF9}" srcOrd="0" destOrd="0" presId="urn:microsoft.com/office/officeart/2005/8/layout/bProcess3"/>
    <dgm:cxn modelId="{9AA62238-9523-4B81-BD6B-FA496169E501}" type="presParOf" srcId="{A28FC117-52A0-4483-9F74-8E43CA063D67}" destId="{7B743F2C-31C6-4561-ACE6-6A11AB121E1B}" srcOrd="10" destOrd="0" presId="urn:microsoft.com/office/officeart/2005/8/layout/bProcess3"/>
    <dgm:cxn modelId="{7A0968FA-49B7-421F-B0C9-627FD3D001E8}" type="presParOf" srcId="{A28FC117-52A0-4483-9F74-8E43CA063D67}" destId="{D37D63C8-60A1-412B-8A59-4B16B08F6FFD}" srcOrd="11" destOrd="0" presId="urn:microsoft.com/office/officeart/2005/8/layout/bProcess3"/>
    <dgm:cxn modelId="{5165DF87-32C1-46EE-ADA3-9A562901D8C0}" type="presParOf" srcId="{D37D63C8-60A1-412B-8A59-4B16B08F6FFD}" destId="{18961F68-E3EF-4714-ACC6-48A0F0A4D0B4}" srcOrd="0" destOrd="0" presId="urn:microsoft.com/office/officeart/2005/8/layout/bProcess3"/>
    <dgm:cxn modelId="{9F8F153B-3BDB-4570-8B41-7FAFAE594FF1}" type="presParOf" srcId="{A28FC117-52A0-4483-9F74-8E43CA063D67}" destId="{BF90C3B7-50BF-42C6-81BF-667B6718D013}" srcOrd="12" destOrd="0" presId="urn:microsoft.com/office/officeart/2005/8/layout/bProcess3"/>
    <dgm:cxn modelId="{8A67125E-49A3-4FFF-8D09-F984710873DA}" type="presParOf" srcId="{A28FC117-52A0-4483-9F74-8E43CA063D67}" destId="{C0782690-A138-437B-9311-157B5D395EEE}" srcOrd="13" destOrd="0" presId="urn:microsoft.com/office/officeart/2005/8/layout/bProcess3"/>
    <dgm:cxn modelId="{23761C0C-92EF-4E0C-BC65-97E034BC831A}" type="presParOf" srcId="{C0782690-A138-437B-9311-157B5D395EEE}" destId="{27299B1C-2B56-427E-A75C-E52ECDE4F685}" srcOrd="0" destOrd="0" presId="urn:microsoft.com/office/officeart/2005/8/layout/bProcess3"/>
    <dgm:cxn modelId="{626DA0CE-4C76-438A-B4EC-420207F30563}" type="presParOf" srcId="{A28FC117-52A0-4483-9F74-8E43CA063D67}" destId="{40A43C4C-A97E-41E2-866F-FB4849F7A041}" srcOrd="14" destOrd="0" presId="urn:microsoft.com/office/officeart/2005/8/layout/bProcess3"/>
    <dgm:cxn modelId="{5FA778A7-445D-4E4E-B581-15B3966D47B0}" type="presParOf" srcId="{A28FC117-52A0-4483-9F74-8E43CA063D67}" destId="{BA40813C-E8FB-4CB5-9755-CE998C08D89C}" srcOrd="15" destOrd="0" presId="urn:microsoft.com/office/officeart/2005/8/layout/bProcess3"/>
    <dgm:cxn modelId="{F058B535-04D4-47F4-9AEB-5EEDE7EE9608}" type="presParOf" srcId="{BA40813C-E8FB-4CB5-9755-CE998C08D89C}" destId="{5B848BEF-1443-4D03-BB7A-5F01F82B6CDC}" srcOrd="0" destOrd="0" presId="urn:microsoft.com/office/officeart/2005/8/layout/bProcess3"/>
    <dgm:cxn modelId="{51A12A9D-AC11-4A34-BDAA-00BD626EA165}" type="presParOf" srcId="{A28FC117-52A0-4483-9F74-8E43CA063D67}" destId="{4F296861-4450-4B1B-92E4-D6F41213FE9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989EA-E986-4E7F-A0E3-84F00A352F4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7F7496-9839-409C-9E44-FE3767031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Sequential Learning</a:t>
          </a:r>
        </a:p>
      </dgm:t>
    </dgm:pt>
    <dgm:pt modelId="{6E3268DD-6FDA-4657-89E2-1277A68FFCC0}" type="parTrans" cxnId="{498694BE-3F33-4536-87D7-8936453757CF}">
      <dgm:prSet/>
      <dgm:spPr/>
      <dgm:t>
        <a:bodyPr/>
        <a:lstStyle/>
        <a:p>
          <a:endParaRPr lang="en-US"/>
        </a:p>
      </dgm:t>
    </dgm:pt>
    <dgm:pt modelId="{25B6830A-87DD-4BC8-B238-605A28FE0E68}" type="sibTrans" cxnId="{498694BE-3F33-4536-87D7-8936453757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100940-A167-45AD-859E-9298CF77C0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Weekly Work Report</a:t>
          </a:r>
        </a:p>
      </dgm:t>
    </dgm:pt>
    <dgm:pt modelId="{38800E88-299B-4B7D-A8DD-EF1FAE505F40}" type="parTrans" cxnId="{306FE8C8-46E7-42FE-9541-21AA134BC9A5}">
      <dgm:prSet/>
      <dgm:spPr/>
      <dgm:t>
        <a:bodyPr/>
        <a:lstStyle/>
        <a:p>
          <a:endParaRPr lang="en-US"/>
        </a:p>
      </dgm:t>
    </dgm:pt>
    <dgm:pt modelId="{20368F45-CE91-4486-93D5-EBEE6D41F874}" type="sibTrans" cxnId="{306FE8C8-46E7-42FE-9541-21AA134BC9A5}">
      <dgm:prSet/>
      <dgm:spPr/>
      <dgm:t>
        <a:bodyPr/>
        <a:lstStyle/>
        <a:p>
          <a:endParaRPr lang="en-US"/>
        </a:p>
      </dgm:t>
    </dgm:pt>
    <dgm:pt modelId="{72122619-6EF7-403A-8EBF-BA535D567A06}" type="pres">
      <dgm:prSet presAssocID="{3B1989EA-E986-4E7F-A0E3-84F00A352F41}" presName="root" presStyleCnt="0">
        <dgm:presLayoutVars>
          <dgm:dir/>
          <dgm:resizeHandles val="exact"/>
        </dgm:presLayoutVars>
      </dgm:prSet>
      <dgm:spPr/>
    </dgm:pt>
    <dgm:pt modelId="{CA4CCECB-E87F-4C8B-A217-8EF0E24CA350}" type="pres">
      <dgm:prSet presAssocID="{3B1989EA-E986-4E7F-A0E3-84F00A352F41}" presName="container" presStyleCnt="0">
        <dgm:presLayoutVars>
          <dgm:dir/>
          <dgm:resizeHandles val="exact"/>
        </dgm:presLayoutVars>
      </dgm:prSet>
      <dgm:spPr/>
    </dgm:pt>
    <dgm:pt modelId="{567C7BEF-9FBE-4CBB-B78B-8D99EB9AD13C}" type="pres">
      <dgm:prSet presAssocID="{1A7F7496-9839-409C-9E44-FE3767031EC9}" presName="compNode" presStyleCnt="0"/>
      <dgm:spPr/>
    </dgm:pt>
    <dgm:pt modelId="{CAB85B51-7990-4FE4-BF4A-55B419EC1F56}" type="pres">
      <dgm:prSet presAssocID="{1A7F7496-9839-409C-9E44-FE3767031EC9}" presName="iconBgRect" presStyleLbl="bgShp" presStyleIdx="0" presStyleCnt="2"/>
      <dgm:spPr/>
    </dgm:pt>
    <dgm:pt modelId="{E176A16A-6E7F-4550-86A1-97D9C4A71583}" type="pres">
      <dgm:prSet presAssocID="{1A7F7496-9839-409C-9E44-FE3767031E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6A9178-F4F0-4D31-AF15-DCCD2960810B}" type="pres">
      <dgm:prSet presAssocID="{1A7F7496-9839-409C-9E44-FE3767031EC9}" presName="spaceRect" presStyleCnt="0"/>
      <dgm:spPr/>
    </dgm:pt>
    <dgm:pt modelId="{2E8A5C5E-5805-46FE-9380-502D9B96B186}" type="pres">
      <dgm:prSet presAssocID="{1A7F7496-9839-409C-9E44-FE3767031EC9}" presName="textRect" presStyleLbl="revTx" presStyleIdx="0" presStyleCnt="2">
        <dgm:presLayoutVars>
          <dgm:chMax val="1"/>
          <dgm:chPref val="1"/>
        </dgm:presLayoutVars>
      </dgm:prSet>
      <dgm:spPr/>
    </dgm:pt>
    <dgm:pt modelId="{C7182A62-3410-4189-8C2A-F6B4E6073D51}" type="pres">
      <dgm:prSet presAssocID="{25B6830A-87DD-4BC8-B238-605A28FE0E68}" presName="sibTrans" presStyleLbl="sibTrans2D1" presStyleIdx="0" presStyleCnt="0"/>
      <dgm:spPr/>
    </dgm:pt>
    <dgm:pt modelId="{6840212C-D74F-4EB0-A7B2-1AB644DC9297}" type="pres">
      <dgm:prSet presAssocID="{93100940-A167-45AD-859E-9298CF77C06F}" presName="compNode" presStyleCnt="0"/>
      <dgm:spPr/>
    </dgm:pt>
    <dgm:pt modelId="{FB9C13C1-C036-4D7E-9832-B4E4426408E3}" type="pres">
      <dgm:prSet presAssocID="{93100940-A167-45AD-859E-9298CF77C06F}" presName="iconBgRect" presStyleLbl="bgShp" presStyleIdx="1" presStyleCnt="2"/>
      <dgm:spPr/>
    </dgm:pt>
    <dgm:pt modelId="{00A6CC08-FA08-4A9A-93B5-023E04424CB3}" type="pres">
      <dgm:prSet presAssocID="{93100940-A167-45AD-859E-9298CF77C0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2BE7457-687C-4715-A4B1-11F8AF2E71DE}" type="pres">
      <dgm:prSet presAssocID="{93100940-A167-45AD-859E-9298CF77C06F}" presName="spaceRect" presStyleCnt="0"/>
      <dgm:spPr/>
    </dgm:pt>
    <dgm:pt modelId="{220959FE-80F2-4533-AB86-7F8D38B8DD6B}" type="pres">
      <dgm:prSet presAssocID="{93100940-A167-45AD-859E-9298CF77C06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ADB784D-7760-4D10-A108-41430CD2E100}" type="presOf" srcId="{93100940-A167-45AD-859E-9298CF77C06F}" destId="{220959FE-80F2-4533-AB86-7F8D38B8DD6B}" srcOrd="0" destOrd="0" presId="urn:microsoft.com/office/officeart/2018/2/layout/IconCircleList"/>
    <dgm:cxn modelId="{7F970683-E576-4B04-82A7-16CE7620005A}" type="presOf" srcId="{25B6830A-87DD-4BC8-B238-605A28FE0E68}" destId="{C7182A62-3410-4189-8C2A-F6B4E6073D51}" srcOrd="0" destOrd="0" presId="urn:microsoft.com/office/officeart/2018/2/layout/IconCircleList"/>
    <dgm:cxn modelId="{E0F1059B-B319-4FD2-9976-60B61293F4FC}" type="presOf" srcId="{3B1989EA-E986-4E7F-A0E3-84F00A352F41}" destId="{72122619-6EF7-403A-8EBF-BA535D567A06}" srcOrd="0" destOrd="0" presId="urn:microsoft.com/office/officeart/2018/2/layout/IconCircleList"/>
    <dgm:cxn modelId="{B78609A5-22B8-4D5E-9853-946B17EFC84A}" type="presOf" srcId="{1A7F7496-9839-409C-9E44-FE3767031EC9}" destId="{2E8A5C5E-5805-46FE-9380-502D9B96B186}" srcOrd="0" destOrd="0" presId="urn:microsoft.com/office/officeart/2018/2/layout/IconCircleList"/>
    <dgm:cxn modelId="{498694BE-3F33-4536-87D7-8936453757CF}" srcId="{3B1989EA-E986-4E7F-A0E3-84F00A352F41}" destId="{1A7F7496-9839-409C-9E44-FE3767031EC9}" srcOrd="0" destOrd="0" parTransId="{6E3268DD-6FDA-4657-89E2-1277A68FFCC0}" sibTransId="{25B6830A-87DD-4BC8-B238-605A28FE0E68}"/>
    <dgm:cxn modelId="{306FE8C8-46E7-42FE-9541-21AA134BC9A5}" srcId="{3B1989EA-E986-4E7F-A0E3-84F00A352F41}" destId="{93100940-A167-45AD-859E-9298CF77C06F}" srcOrd="1" destOrd="0" parTransId="{38800E88-299B-4B7D-A8DD-EF1FAE505F40}" sibTransId="{20368F45-CE91-4486-93D5-EBEE6D41F874}"/>
    <dgm:cxn modelId="{E44AF0E3-56A2-4A02-8E92-2668190DC718}" type="presParOf" srcId="{72122619-6EF7-403A-8EBF-BA535D567A06}" destId="{CA4CCECB-E87F-4C8B-A217-8EF0E24CA350}" srcOrd="0" destOrd="0" presId="urn:microsoft.com/office/officeart/2018/2/layout/IconCircleList"/>
    <dgm:cxn modelId="{AF8BBA7E-1D27-437A-8EDA-AB65DD1EFE35}" type="presParOf" srcId="{CA4CCECB-E87F-4C8B-A217-8EF0E24CA350}" destId="{567C7BEF-9FBE-4CBB-B78B-8D99EB9AD13C}" srcOrd="0" destOrd="0" presId="urn:microsoft.com/office/officeart/2018/2/layout/IconCircleList"/>
    <dgm:cxn modelId="{E4DBEDE6-9A0F-457E-837F-A6DCDC1587E4}" type="presParOf" srcId="{567C7BEF-9FBE-4CBB-B78B-8D99EB9AD13C}" destId="{CAB85B51-7990-4FE4-BF4A-55B419EC1F56}" srcOrd="0" destOrd="0" presId="urn:microsoft.com/office/officeart/2018/2/layout/IconCircleList"/>
    <dgm:cxn modelId="{E5FC547B-791E-45C0-BD7A-463FBA572227}" type="presParOf" srcId="{567C7BEF-9FBE-4CBB-B78B-8D99EB9AD13C}" destId="{E176A16A-6E7F-4550-86A1-97D9C4A71583}" srcOrd="1" destOrd="0" presId="urn:microsoft.com/office/officeart/2018/2/layout/IconCircleList"/>
    <dgm:cxn modelId="{F5D344F4-B58B-43F5-AB18-1A22B6B9EAB9}" type="presParOf" srcId="{567C7BEF-9FBE-4CBB-B78B-8D99EB9AD13C}" destId="{CD6A9178-F4F0-4D31-AF15-DCCD2960810B}" srcOrd="2" destOrd="0" presId="urn:microsoft.com/office/officeart/2018/2/layout/IconCircleList"/>
    <dgm:cxn modelId="{29B2E2EC-2683-4A6E-94AF-097564B7DB46}" type="presParOf" srcId="{567C7BEF-9FBE-4CBB-B78B-8D99EB9AD13C}" destId="{2E8A5C5E-5805-46FE-9380-502D9B96B186}" srcOrd="3" destOrd="0" presId="urn:microsoft.com/office/officeart/2018/2/layout/IconCircleList"/>
    <dgm:cxn modelId="{994D0E89-7456-41D2-B370-BD528ED90B96}" type="presParOf" srcId="{CA4CCECB-E87F-4C8B-A217-8EF0E24CA350}" destId="{C7182A62-3410-4189-8C2A-F6B4E6073D51}" srcOrd="1" destOrd="0" presId="urn:microsoft.com/office/officeart/2018/2/layout/IconCircleList"/>
    <dgm:cxn modelId="{35E3B39B-B84F-4413-B063-A9E0F75EF038}" type="presParOf" srcId="{CA4CCECB-E87F-4C8B-A217-8EF0E24CA350}" destId="{6840212C-D74F-4EB0-A7B2-1AB644DC9297}" srcOrd="2" destOrd="0" presId="urn:microsoft.com/office/officeart/2018/2/layout/IconCircleList"/>
    <dgm:cxn modelId="{407C4494-2DC3-4785-9FA4-12861552D845}" type="presParOf" srcId="{6840212C-D74F-4EB0-A7B2-1AB644DC9297}" destId="{FB9C13C1-C036-4D7E-9832-B4E4426408E3}" srcOrd="0" destOrd="0" presId="urn:microsoft.com/office/officeart/2018/2/layout/IconCircleList"/>
    <dgm:cxn modelId="{7F7CF371-3512-473E-BB38-8FAD4C1EB891}" type="presParOf" srcId="{6840212C-D74F-4EB0-A7B2-1AB644DC9297}" destId="{00A6CC08-FA08-4A9A-93B5-023E04424CB3}" srcOrd="1" destOrd="0" presId="urn:microsoft.com/office/officeart/2018/2/layout/IconCircleList"/>
    <dgm:cxn modelId="{6D0E85CF-019C-4A11-9408-AF51B40030DD}" type="presParOf" srcId="{6840212C-D74F-4EB0-A7B2-1AB644DC9297}" destId="{B2BE7457-687C-4715-A4B1-11F8AF2E71DE}" srcOrd="2" destOrd="0" presId="urn:microsoft.com/office/officeart/2018/2/layout/IconCircleList"/>
    <dgm:cxn modelId="{05DF6B82-0C0F-413B-8A1C-E4ECA35EB631}" type="presParOf" srcId="{6840212C-D74F-4EB0-A7B2-1AB644DC9297}" destId="{220959FE-80F2-4533-AB86-7F8D38B8DD6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B622D-C900-4C03-9DD3-501765D5B2D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IN"/>
        </a:p>
      </dgm:t>
    </dgm:pt>
    <dgm:pt modelId="{E9E85EF6-8114-445A-BB44-CFC0B2E8808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Basic English</a:t>
          </a:r>
          <a:endParaRPr lang="en-IN" b="1">
            <a:latin typeface="Garamond" panose="02020404030301010803" pitchFamily="18" charset="0"/>
          </a:endParaRPr>
        </a:p>
      </dgm:t>
    </dgm:pt>
    <dgm:pt modelId="{AF1F00E7-1CCD-4B07-9F50-55FB807EA30D}" type="parTrans" cxnId="{1D5995DC-6290-4D15-BB60-7E581BEC8551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36935AD7-3703-40F2-A412-EC68335C191E}" type="sibTrans" cxnId="{1D5995DC-6290-4D15-BB60-7E581BEC8551}">
      <dgm:prSet/>
      <dgm:spPr/>
      <dgm:t>
        <a:bodyPr/>
        <a:lstStyle/>
        <a:p>
          <a:pPr>
            <a:lnSpc>
              <a:spcPct val="100000"/>
            </a:lnSpc>
          </a:pPr>
          <a:endParaRPr lang="en-IN" b="1">
            <a:latin typeface="Garamond" panose="02020404030301010803" pitchFamily="18" charset="0"/>
          </a:endParaRPr>
        </a:p>
      </dgm:t>
    </dgm:pt>
    <dgm:pt modelId="{A8B813D5-9189-484D-85C5-091E08CE6B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Soft Skills</a:t>
          </a:r>
          <a:endParaRPr lang="en-IN" b="1">
            <a:latin typeface="Garamond" panose="02020404030301010803" pitchFamily="18" charset="0"/>
          </a:endParaRPr>
        </a:p>
      </dgm:t>
    </dgm:pt>
    <dgm:pt modelId="{7CFCC431-03E2-4BB3-B2E0-3C9FAB57DB4A}" type="parTrans" cxnId="{DE395B2C-8D79-4E4B-8C33-A77B696D66D5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0E1EDEC0-9D2A-4224-8DE3-5D021E5D4E91}" type="sibTrans" cxnId="{DE395B2C-8D79-4E4B-8C33-A77B696D66D5}">
      <dgm:prSet/>
      <dgm:spPr/>
      <dgm:t>
        <a:bodyPr/>
        <a:lstStyle/>
        <a:p>
          <a:pPr>
            <a:lnSpc>
              <a:spcPct val="100000"/>
            </a:lnSpc>
          </a:pPr>
          <a:endParaRPr lang="en-IN" b="1">
            <a:latin typeface="Garamond" panose="02020404030301010803" pitchFamily="18" charset="0"/>
          </a:endParaRPr>
        </a:p>
      </dgm:t>
    </dgm:pt>
    <dgm:pt modelId="{F45862F3-9679-410B-896D-29ABC8E8F86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Job Readiness Skills</a:t>
          </a:r>
          <a:endParaRPr lang="en-IN" b="1">
            <a:latin typeface="Garamond" panose="02020404030301010803" pitchFamily="18" charset="0"/>
          </a:endParaRPr>
        </a:p>
      </dgm:t>
    </dgm:pt>
    <dgm:pt modelId="{85C09ED5-6488-4AD0-8ADF-BD9D7E3F28DD}" type="parTrans" cxnId="{699EB777-01DC-41F4-A522-94BEEB4A3FD2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BD12E58B-631B-47D0-8AEC-9A3B07444E44}" type="sibTrans" cxnId="{699EB777-01DC-41F4-A522-94BEEB4A3FD2}">
      <dgm:prSet/>
      <dgm:spPr/>
      <dgm:t>
        <a:bodyPr/>
        <a:lstStyle/>
        <a:p>
          <a:pPr>
            <a:lnSpc>
              <a:spcPct val="100000"/>
            </a:lnSpc>
          </a:pPr>
          <a:endParaRPr lang="en-IN" b="1">
            <a:latin typeface="Garamond" panose="02020404030301010803" pitchFamily="18" charset="0"/>
          </a:endParaRPr>
        </a:p>
      </dgm:t>
    </dgm:pt>
    <dgm:pt modelId="{6EBD8460-63C7-4BC8-BC1A-557F6FED0FA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Weekly Report</a:t>
          </a:r>
          <a:endParaRPr lang="en-IN" b="1">
            <a:latin typeface="Garamond" panose="02020404030301010803" pitchFamily="18" charset="0"/>
          </a:endParaRPr>
        </a:p>
      </dgm:t>
    </dgm:pt>
    <dgm:pt modelId="{3789ADD8-B989-4431-8193-C71899E2F7FC}" type="parTrans" cxnId="{1B61F67E-4391-4016-BD23-60475B54A0EF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94CE1777-2B0A-4FC9-AF8A-76BC63BE56D0}" type="sibTrans" cxnId="{1B61F67E-4391-4016-BD23-60475B54A0EF}">
      <dgm:prSet/>
      <dgm:spPr/>
      <dgm:t>
        <a:bodyPr/>
        <a:lstStyle/>
        <a:p>
          <a:endParaRPr lang="en-IN" b="1">
            <a:latin typeface="Garamond" panose="02020404030301010803" pitchFamily="18" charset="0"/>
          </a:endParaRPr>
        </a:p>
      </dgm:t>
    </dgm:pt>
    <dgm:pt modelId="{6EA81062-C916-421F-AF39-26249E19C944}" type="pres">
      <dgm:prSet presAssocID="{02AB622D-C900-4C03-9DD3-501765D5B2D6}" presName="root" presStyleCnt="0">
        <dgm:presLayoutVars>
          <dgm:dir/>
          <dgm:resizeHandles val="exact"/>
        </dgm:presLayoutVars>
      </dgm:prSet>
      <dgm:spPr/>
    </dgm:pt>
    <dgm:pt modelId="{30D8CE15-D510-48BB-80AD-060A50050B0D}" type="pres">
      <dgm:prSet presAssocID="{02AB622D-C900-4C03-9DD3-501765D5B2D6}" presName="container" presStyleCnt="0">
        <dgm:presLayoutVars>
          <dgm:dir/>
          <dgm:resizeHandles val="exact"/>
        </dgm:presLayoutVars>
      </dgm:prSet>
      <dgm:spPr/>
    </dgm:pt>
    <dgm:pt modelId="{4D928DB9-7DF4-4ACA-87C3-E389DBF47E13}" type="pres">
      <dgm:prSet presAssocID="{E9E85EF6-8114-445A-BB44-CFC0B2E88080}" presName="compNode" presStyleCnt="0"/>
      <dgm:spPr/>
    </dgm:pt>
    <dgm:pt modelId="{51474F16-4166-47B6-83C3-84A71237FFEE}" type="pres">
      <dgm:prSet presAssocID="{E9E85EF6-8114-445A-BB44-CFC0B2E88080}" presName="iconBgRect" presStyleLbl="bgShp" presStyleIdx="0" presStyleCnt="4"/>
      <dgm:spPr/>
    </dgm:pt>
    <dgm:pt modelId="{DC7E5A6E-D0EC-40A8-A42E-E857B86E3670}" type="pres">
      <dgm:prSet presAssocID="{E9E85EF6-8114-445A-BB44-CFC0B2E880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ADEB65B-8B61-43D0-8733-A915705DE041}" type="pres">
      <dgm:prSet presAssocID="{E9E85EF6-8114-445A-BB44-CFC0B2E88080}" presName="spaceRect" presStyleCnt="0"/>
      <dgm:spPr/>
    </dgm:pt>
    <dgm:pt modelId="{DCEE2263-1106-4225-A373-0ABA29F1D010}" type="pres">
      <dgm:prSet presAssocID="{E9E85EF6-8114-445A-BB44-CFC0B2E88080}" presName="textRect" presStyleLbl="revTx" presStyleIdx="0" presStyleCnt="4">
        <dgm:presLayoutVars>
          <dgm:chMax val="1"/>
          <dgm:chPref val="1"/>
        </dgm:presLayoutVars>
      </dgm:prSet>
      <dgm:spPr/>
    </dgm:pt>
    <dgm:pt modelId="{F98E6124-1F3F-4D0D-9858-6B84B37325D1}" type="pres">
      <dgm:prSet presAssocID="{36935AD7-3703-40F2-A412-EC68335C191E}" presName="sibTrans" presStyleLbl="sibTrans2D1" presStyleIdx="0" presStyleCnt="0"/>
      <dgm:spPr/>
    </dgm:pt>
    <dgm:pt modelId="{95AD3684-0E07-4AE1-9B0C-2E5C7EB799D0}" type="pres">
      <dgm:prSet presAssocID="{A8B813D5-9189-484D-85C5-091E08CE6B6F}" presName="compNode" presStyleCnt="0"/>
      <dgm:spPr/>
    </dgm:pt>
    <dgm:pt modelId="{55F14C07-DED9-4C48-8B49-8513304EA31C}" type="pres">
      <dgm:prSet presAssocID="{A8B813D5-9189-484D-85C5-091E08CE6B6F}" presName="iconBgRect" presStyleLbl="bgShp" presStyleIdx="1" presStyleCnt="4"/>
      <dgm:spPr/>
    </dgm:pt>
    <dgm:pt modelId="{554BC296-8A5B-4AD4-8F72-9DB975F733B0}" type="pres">
      <dgm:prSet presAssocID="{A8B813D5-9189-484D-85C5-091E08CE6B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4C6224E-A1B3-40D1-B05F-2FC5616DEA73}" type="pres">
      <dgm:prSet presAssocID="{A8B813D5-9189-484D-85C5-091E08CE6B6F}" presName="spaceRect" presStyleCnt="0"/>
      <dgm:spPr/>
    </dgm:pt>
    <dgm:pt modelId="{8C927EAC-D6E1-4DCB-82BD-105FFEC91175}" type="pres">
      <dgm:prSet presAssocID="{A8B813D5-9189-484D-85C5-091E08CE6B6F}" presName="textRect" presStyleLbl="revTx" presStyleIdx="1" presStyleCnt="4">
        <dgm:presLayoutVars>
          <dgm:chMax val="1"/>
          <dgm:chPref val="1"/>
        </dgm:presLayoutVars>
      </dgm:prSet>
      <dgm:spPr/>
    </dgm:pt>
    <dgm:pt modelId="{34856E1C-C738-48B5-ADB1-94704DC683A8}" type="pres">
      <dgm:prSet presAssocID="{0E1EDEC0-9D2A-4224-8DE3-5D021E5D4E91}" presName="sibTrans" presStyleLbl="sibTrans2D1" presStyleIdx="0" presStyleCnt="0"/>
      <dgm:spPr/>
    </dgm:pt>
    <dgm:pt modelId="{6E6B5D9E-E5D4-4B20-9805-2EF1EC523FC7}" type="pres">
      <dgm:prSet presAssocID="{F45862F3-9679-410B-896D-29ABC8E8F864}" presName="compNode" presStyleCnt="0"/>
      <dgm:spPr/>
    </dgm:pt>
    <dgm:pt modelId="{3399FBE9-0A6F-4591-A44E-8E05F17E0677}" type="pres">
      <dgm:prSet presAssocID="{F45862F3-9679-410B-896D-29ABC8E8F864}" presName="iconBgRect" presStyleLbl="bgShp" presStyleIdx="2" presStyleCnt="4"/>
      <dgm:spPr/>
    </dgm:pt>
    <dgm:pt modelId="{C31B87AA-6F4B-499B-9886-79A625DB8ACB}" type="pres">
      <dgm:prSet presAssocID="{F45862F3-9679-410B-896D-29ABC8E8F8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FD6B121-22CE-4729-9883-982E525D5B75}" type="pres">
      <dgm:prSet presAssocID="{F45862F3-9679-410B-896D-29ABC8E8F864}" presName="spaceRect" presStyleCnt="0"/>
      <dgm:spPr/>
    </dgm:pt>
    <dgm:pt modelId="{E8F6DC6E-1669-4F0D-9450-0C6A01422A53}" type="pres">
      <dgm:prSet presAssocID="{F45862F3-9679-410B-896D-29ABC8E8F864}" presName="textRect" presStyleLbl="revTx" presStyleIdx="2" presStyleCnt="4">
        <dgm:presLayoutVars>
          <dgm:chMax val="1"/>
          <dgm:chPref val="1"/>
        </dgm:presLayoutVars>
      </dgm:prSet>
      <dgm:spPr/>
    </dgm:pt>
    <dgm:pt modelId="{9FC85BB6-D8A4-498B-9363-FEE939E659E4}" type="pres">
      <dgm:prSet presAssocID="{BD12E58B-631B-47D0-8AEC-9A3B07444E44}" presName="sibTrans" presStyleLbl="sibTrans2D1" presStyleIdx="0" presStyleCnt="0"/>
      <dgm:spPr/>
    </dgm:pt>
    <dgm:pt modelId="{A11B4D80-ED8E-4E2A-AE89-644A2AF9E7CE}" type="pres">
      <dgm:prSet presAssocID="{6EBD8460-63C7-4BC8-BC1A-557F6FED0FA5}" presName="compNode" presStyleCnt="0"/>
      <dgm:spPr/>
    </dgm:pt>
    <dgm:pt modelId="{BE8FB717-042F-47ED-8FC9-8529EFDF36DB}" type="pres">
      <dgm:prSet presAssocID="{6EBD8460-63C7-4BC8-BC1A-557F6FED0FA5}" presName="iconBgRect" presStyleLbl="bgShp" presStyleIdx="3" presStyleCnt="4"/>
      <dgm:spPr/>
    </dgm:pt>
    <dgm:pt modelId="{966A4879-3BD6-4E66-8674-AE968CB371AC}" type="pres">
      <dgm:prSet presAssocID="{6EBD8460-63C7-4BC8-BC1A-557F6FED0F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D3CD2AF-D178-4ABC-BF77-54F424EB48C2}" type="pres">
      <dgm:prSet presAssocID="{6EBD8460-63C7-4BC8-BC1A-557F6FED0FA5}" presName="spaceRect" presStyleCnt="0"/>
      <dgm:spPr/>
    </dgm:pt>
    <dgm:pt modelId="{D2DD1629-3E89-4178-8071-751385929BA8}" type="pres">
      <dgm:prSet presAssocID="{6EBD8460-63C7-4BC8-BC1A-557F6FED0F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DE4F21B-26E3-4E34-A5F2-394E2639519B}" type="presOf" srcId="{36935AD7-3703-40F2-A412-EC68335C191E}" destId="{F98E6124-1F3F-4D0D-9858-6B84B37325D1}" srcOrd="0" destOrd="0" presId="urn:microsoft.com/office/officeart/2018/2/layout/IconCircleList"/>
    <dgm:cxn modelId="{0530451C-9918-4D31-A57F-AF899DD9E8CF}" type="presOf" srcId="{6EBD8460-63C7-4BC8-BC1A-557F6FED0FA5}" destId="{D2DD1629-3E89-4178-8071-751385929BA8}" srcOrd="0" destOrd="0" presId="urn:microsoft.com/office/officeart/2018/2/layout/IconCircleList"/>
    <dgm:cxn modelId="{DE395B2C-8D79-4E4B-8C33-A77B696D66D5}" srcId="{02AB622D-C900-4C03-9DD3-501765D5B2D6}" destId="{A8B813D5-9189-484D-85C5-091E08CE6B6F}" srcOrd="1" destOrd="0" parTransId="{7CFCC431-03E2-4BB3-B2E0-3C9FAB57DB4A}" sibTransId="{0E1EDEC0-9D2A-4224-8DE3-5D021E5D4E91}"/>
    <dgm:cxn modelId="{6D25BB5E-2547-4F47-9287-5A103EC9E801}" type="presOf" srcId="{BD12E58B-631B-47D0-8AEC-9A3B07444E44}" destId="{9FC85BB6-D8A4-498B-9363-FEE939E659E4}" srcOrd="0" destOrd="0" presId="urn:microsoft.com/office/officeart/2018/2/layout/IconCircleList"/>
    <dgm:cxn modelId="{82831763-ABD7-487B-AA99-B3FDE0222B8F}" type="presOf" srcId="{F45862F3-9679-410B-896D-29ABC8E8F864}" destId="{E8F6DC6E-1669-4F0D-9450-0C6A01422A53}" srcOrd="0" destOrd="0" presId="urn:microsoft.com/office/officeart/2018/2/layout/IconCircleList"/>
    <dgm:cxn modelId="{63501568-4B52-4118-BEF0-788839AA69DB}" type="presOf" srcId="{02AB622D-C900-4C03-9DD3-501765D5B2D6}" destId="{6EA81062-C916-421F-AF39-26249E19C944}" srcOrd="0" destOrd="0" presId="urn:microsoft.com/office/officeart/2018/2/layout/IconCircleList"/>
    <dgm:cxn modelId="{699EB777-01DC-41F4-A522-94BEEB4A3FD2}" srcId="{02AB622D-C900-4C03-9DD3-501765D5B2D6}" destId="{F45862F3-9679-410B-896D-29ABC8E8F864}" srcOrd="2" destOrd="0" parTransId="{85C09ED5-6488-4AD0-8ADF-BD9D7E3F28DD}" sibTransId="{BD12E58B-631B-47D0-8AEC-9A3B07444E44}"/>
    <dgm:cxn modelId="{1B61F67E-4391-4016-BD23-60475B54A0EF}" srcId="{02AB622D-C900-4C03-9DD3-501765D5B2D6}" destId="{6EBD8460-63C7-4BC8-BC1A-557F6FED0FA5}" srcOrd="3" destOrd="0" parTransId="{3789ADD8-B989-4431-8193-C71899E2F7FC}" sibTransId="{94CE1777-2B0A-4FC9-AF8A-76BC63BE56D0}"/>
    <dgm:cxn modelId="{E5F2139B-F943-4C13-A3BC-0E3A3A941BBC}" type="presOf" srcId="{0E1EDEC0-9D2A-4224-8DE3-5D021E5D4E91}" destId="{34856E1C-C738-48B5-ADB1-94704DC683A8}" srcOrd="0" destOrd="0" presId="urn:microsoft.com/office/officeart/2018/2/layout/IconCircleList"/>
    <dgm:cxn modelId="{8F92A7AD-9D1C-4AD2-87DF-5E2A7B862B34}" type="presOf" srcId="{A8B813D5-9189-484D-85C5-091E08CE6B6F}" destId="{8C927EAC-D6E1-4DCB-82BD-105FFEC91175}" srcOrd="0" destOrd="0" presId="urn:microsoft.com/office/officeart/2018/2/layout/IconCircleList"/>
    <dgm:cxn modelId="{1D5995DC-6290-4D15-BB60-7E581BEC8551}" srcId="{02AB622D-C900-4C03-9DD3-501765D5B2D6}" destId="{E9E85EF6-8114-445A-BB44-CFC0B2E88080}" srcOrd="0" destOrd="0" parTransId="{AF1F00E7-1CCD-4B07-9F50-55FB807EA30D}" sibTransId="{36935AD7-3703-40F2-A412-EC68335C191E}"/>
    <dgm:cxn modelId="{1C5FFDFA-3DEB-4FDE-9928-60225FA5DF74}" type="presOf" srcId="{E9E85EF6-8114-445A-BB44-CFC0B2E88080}" destId="{DCEE2263-1106-4225-A373-0ABA29F1D010}" srcOrd="0" destOrd="0" presId="urn:microsoft.com/office/officeart/2018/2/layout/IconCircleList"/>
    <dgm:cxn modelId="{061ADAC3-2585-42C4-9625-41E2F9DFDF74}" type="presParOf" srcId="{6EA81062-C916-421F-AF39-26249E19C944}" destId="{30D8CE15-D510-48BB-80AD-060A50050B0D}" srcOrd="0" destOrd="0" presId="urn:microsoft.com/office/officeart/2018/2/layout/IconCircleList"/>
    <dgm:cxn modelId="{1FF7789F-45E3-4693-9BDB-0B1B1ADF7206}" type="presParOf" srcId="{30D8CE15-D510-48BB-80AD-060A50050B0D}" destId="{4D928DB9-7DF4-4ACA-87C3-E389DBF47E13}" srcOrd="0" destOrd="0" presId="urn:microsoft.com/office/officeart/2018/2/layout/IconCircleList"/>
    <dgm:cxn modelId="{5EB8FF53-298F-41E6-B30B-4B2C1318F7D2}" type="presParOf" srcId="{4D928DB9-7DF4-4ACA-87C3-E389DBF47E13}" destId="{51474F16-4166-47B6-83C3-84A71237FFEE}" srcOrd="0" destOrd="0" presId="urn:microsoft.com/office/officeart/2018/2/layout/IconCircleList"/>
    <dgm:cxn modelId="{64F3F1D3-5554-4DC6-8EB1-FFD38580A23B}" type="presParOf" srcId="{4D928DB9-7DF4-4ACA-87C3-E389DBF47E13}" destId="{DC7E5A6E-D0EC-40A8-A42E-E857B86E3670}" srcOrd="1" destOrd="0" presId="urn:microsoft.com/office/officeart/2018/2/layout/IconCircleList"/>
    <dgm:cxn modelId="{560013EA-9A41-4C64-A8B6-6364BD4B2200}" type="presParOf" srcId="{4D928DB9-7DF4-4ACA-87C3-E389DBF47E13}" destId="{6ADEB65B-8B61-43D0-8733-A915705DE041}" srcOrd="2" destOrd="0" presId="urn:microsoft.com/office/officeart/2018/2/layout/IconCircleList"/>
    <dgm:cxn modelId="{5F94F634-CC38-4849-9D7A-20F10FA6028C}" type="presParOf" srcId="{4D928DB9-7DF4-4ACA-87C3-E389DBF47E13}" destId="{DCEE2263-1106-4225-A373-0ABA29F1D010}" srcOrd="3" destOrd="0" presId="urn:microsoft.com/office/officeart/2018/2/layout/IconCircleList"/>
    <dgm:cxn modelId="{676D9B07-1FB8-4707-ADF0-CFA78974DAEB}" type="presParOf" srcId="{30D8CE15-D510-48BB-80AD-060A50050B0D}" destId="{F98E6124-1F3F-4D0D-9858-6B84B37325D1}" srcOrd="1" destOrd="0" presId="urn:microsoft.com/office/officeart/2018/2/layout/IconCircleList"/>
    <dgm:cxn modelId="{D5CAF4D9-66B6-4C93-9E05-BE62496C10C6}" type="presParOf" srcId="{30D8CE15-D510-48BB-80AD-060A50050B0D}" destId="{95AD3684-0E07-4AE1-9B0C-2E5C7EB799D0}" srcOrd="2" destOrd="0" presId="urn:microsoft.com/office/officeart/2018/2/layout/IconCircleList"/>
    <dgm:cxn modelId="{59BAB66B-6AD8-437A-BB42-6C05AD3C50B5}" type="presParOf" srcId="{95AD3684-0E07-4AE1-9B0C-2E5C7EB799D0}" destId="{55F14C07-DED9-4C48-8B49-8513304EA31C}" srcOrd="0" destOrd="0" presId="urn:microsoft.com/office/officeart/2018/2/layout/IconCircleList"/>
    <dgm:cxn modelId="{35261EBA-55F4-4DD9-8A28-D80AAED59F77}" type="presParOf" srcId="{95AD3684-0E07-4AE1-9B0C-2E5C7EB799D0}" destId="{554BC296-8A5B-4AD4-8F72-9DB975F733B0}" srcOrd="1" destOrd="0" presId="urn:microsoft.com/office/officeart/2018/2/layout/IconCircleList"/>
    <dgm:cxn modelId="{9717ABDE-0207-400D-84C4-E53DCD20D655}" type="presParOf" srcId="{95AD3684-0E07-4AE1-9B0C-2E5C7EB799D0}" destId="{34C6224E-A1B3-40D1-B05F-2FC5616DEA73}" srcOrd="2" destOrd="0" presId="urn:microsoft.com/office/officeart/2018/2/layout/IconCircleList"/>
    <dgm:cxn modelId="{1DA11A2F-E7F5-4D9B-B215-B087C318EDD0}" type="presParOf" srcId="{95AD3684-0E07-4AE1-9B0C-2E5C7EB799D0}" destId="{8C927EAC-D6E1-4DCB-82BD-105FFEC91175}" srcOrd="3" destOrd="0" presId="urn:microsoft.com/office/officeart/2018/2/layout/IconCircleList"/>
    <dgm:cxn modelId="{6DAF8BCF-5683-46E6-AB27-4DD2B7601A0F}" type="presParOf" srcId="{30D8CE15-D510-48BB-80AD-060A50050B0D}" destId="{34856E1C-C738-48B5-ADB1-94704DC683A8}" srcOrd="3" destOrd="0" presId="urn:microsoft.com/office/officeart/2018/2/layout/IconCircleList"/>
    <dgm:cxn modelId="{4A8F2749-50FD-4555-A4E9-93EF357F023A}" type="presParOf" srcId="{30D8CE15-D510-48BB-80AD-060A50050B0D}" destId="{6E6B5D9E-E5D4-4B20-9805-2EF1EC523FC7}" srcOrd="4" destOrd="0" presId="urn:microsoft.com/office/officeart/2018/2/layout/IconCircleList"/>
    <dgm:cxn modelId="{FE6C4858-D8DF-4680-AB7F-0B89B01D1E77}" type="presParOf" srcId="{6E6B5D9E-E5D4-4B20-9805-2EF1EC523FC7}" destId="{3399FBE9-0A6F-4591-A44E-8E05F17E0677}" srcOrd="0" destOrd="0" presId="urn:microsoft.com/office/officeart/2018/2/layout/IconCircleList"/>
    <dgm:cxn modelId="{29CE6FA6-EC5D-40F8-9101-98E4696C426C}" type="presParOf" srcId="{6E6B5D9E-E5D4-4B20-9805-2EF1EC523FC7}" destId="{C31B87AA-6F4B-499B-9886-79A625DB8ACB}" srcOrd="1" destOrd="0" presId="urn:microsoft.com/office/officeart/2018/2/layout/IconCircleList"/>
    <dgm:cxn modelId="{BAA7D374-D17A-4FCF-BC56-7A0E12127764}" type="presParOf" srcId="{6E6B5D9E-E5D4-4B20-9805-2EF1EC523FC7}" destId="{8FD6B121-22CE-4729-9883-982E525D5B75}" srcOrd="2" destOrd="0" presId="urn:microsoft.com/office/officeart/2018/2/layout/IconCircleList"/>
    <dgm:cxn modelId="{26BBFAC2-2D0A-47AC-B069-EC5C7DC457C8}" type="presParOf" srcId="{6E6B5D9E-E5D4-4B20-9805-2EF1EC523FC7}" destId="{E8F6DC6E-1669-4F0D-9450-0C6A01422A53}" srcOrd="3" destOrd="0" presId="urn:microsoft.com/office/officeart/2018/2/layout/IconCircleList"/>
    <dgm:cxn modelId="{318A1D06-118C-46AE-94D8-8A15C1021AC2}" type="presParOf" srcId="{30D8CE15-D510-48BB-80AD-060A50050B0D}" destId="{9FC85BB6-D8A4-498B-9363-FEE939E659E4}" srcOrd="5" destOrd="0" presId="urn:microsoft.com/office/officeart/2018/2/layout/IconCircleList"/>
    <dgm:cxn modelId="{F2755E05-FD65-4671-9DA6-4B5B20D206F7}" type="presParOf" srcId="{30D8CE15-D510-48BB-80AD-060A50050B0D}" destId="{A11B4D80-ED8E-4E2A-AE89-644A2AF9E7CE}" srcOrd="6" destOrd="0" presId="urn:microsoft.com/office/officeart/2018/2/layout/IconCircleList"/>
    <dgm:cxn modelId="{BA841A07-BA7B-4059-B337-7D82AA26E8CD}" type="presParOf" srcId="{A11B4D80-ED8E-4E2A-AE89-644A2AF9E7CE}" destId="{BE8FB717-042F-47ED-8FC9-8529EFDF36DB}" srcOrd="0" destOrd="0" presId="urn:microsoft.com/office/officeart/2018/2/layout/IconCircleList"/>
    <dgm:cxn modelId="{B40287D0-56FF-4EA1-987C-B66AD7248910}" type="presParOf" srcId="{A11B4D80-ED8E-4E2A-AE89-644A2AF9E7CE}" destId="{966A4879-3BD6-4E66-8674-AE968CB371AC}" srcOrd="1" destOrd="0" presId="urn:microsoft.com/office/officeart/2018/2/layout/IconCircleList"/>
    <dgm:cxn modelId="{00B29AA5-F3EF-453B-8A2D-72DD55188089}" type="presParOf" srcId="{A11B4D80-ED8E-4E2A-AE89-644A2AF9E7CE}" destId="{BD3CD2AF-D178-4ABC-BF77-54F424EB48C2}" srcOrd="2" destOrd="0" presId="urn:microsoft.com/office/officeart/2018/2/layout/IconCircleList"/>
    <dgm:cxn modelId="{726A8E98-BB83-477F-B47E-82E30C2D4B7A}" type="presParOf" srcId="{A11B4D80-ED8E-4E2A-AE89-644A2AF9E7CE}" destId="{D2DD1629-3E89-4178-8071-751385929B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722D9-7C2E-4F71-B879-8F40ABA1517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733A21-E28A-4A57-AE80-77D87747173F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College shall refer students to ALC</a:t>
          </a:r>
        </a:p>
      </dgm:t>
    </dgm:pt>
    <dgm:pt modelId="{1B1ED497-0E64-4F33-B21D-DF0560D3C227}" type="parTrans" cxnId="{69A7BAA0-7F7E-4811-B564-58BDA895B1B8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C45D465-042F-444B-A37E-F4C844FFEA5D}" type="sibTrans" cxnId="{69A7BAA0-7F7E-4811-B564-58BDA895B1B8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38898EC-F390-40AE-9BD2-63EFE4C661F6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Student shall Visit respective ALC</a:t>
          </a:r>
        </a:p>
      </dgm:t>
    </dgm:pt>
    <dgm:pt modelId="{DEE0E653-2A6E-4E02-AA76-1ACA9F026A27}" type="parTrans" cxnId="{68106D51-C262-4083-A312-CE9A99EB7AB5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80EE7BD6-6A7E-49A5-AC5F-61A2E49BA14C}" type="sibTrans" cxnId="{68106D51-C262-4083-A312-CE9A99EB7AB5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224F58EB-3617-4644-B2C5-510C0B019F7C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Information about  KLiC Internship</a:t>
          </a:r>
        </a:p>
      </dgm:t>
    </dgm:pt>
    <dgm:pt modelId="{ACAAD363-87A5-4454-81C7-0A437844EC33}" type="parTrans" cxnId="{0091E7A5-50CB-40AE-89B7-365328336BE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91F0B8E4-A7D6-4595-B9CC-F4BF287A6B2C}" type="sibTrans" cxnId="{0091E7A5-50CB-40AE-89B7-365328336BE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308F460C-E54C-4B7A-9B92-5C98A729BC91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Student Registration for KLiC Internship</a:t>
          </a:r>
        </a:p>
      </dgm:t>
    </dgm:pt>
    <dgm:pt modelId="{A8C1401D-7476-421D-9402-75509CD7F214}" type="parTrans" cxnId="{090DD2F3-2EBD-4F98-9F70-811E562BAAB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8E713D0-7D7A-4AC4-A6D8-E1BE788BEDAE}" type="sibTrans" cxnId="{090DD2F3-2EBD-4F98-9F70-811E562BAAB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15474DB5-F00D-4F27-87F2-C8CBEAEE258B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Intern Will pay KLiC Internship Course Fee </a:t>
          </a:r>
        </a:p>
      </dgm:t>
    </dgm:pt>
    <dgm:pt modelId="{C2ADF76B-B860-448A-B016-2F88B31836DD}" type="parTrans" cxnId="{023A4C43-7C6D-4DA8-9F4F-4E42F462C308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05FBAA7-741A-4439-BF6E-27B58AC2D664}" type="sibTrans" cxnId="{023A4C43-7C6D-4DA8-9F4F-4E42F462C308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2E2A8B11-8082-4DF4-9BB0-C0AC65236C24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ALC shall issue receipt to the student</a:t>
          </a:r>
        </a:p>
      </dgm:t>
    </dgm:pt>
    <dgm:pt modelId="{379C7F0D-6AAF-47C4-801E-95D3005F9FCA}" type="parTrans" cxnId="{C94A0364-3AA8-4180-89FC-E487B98D5470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B5F02896-8012-4C0E-BDC4-6B5513FA8A68}" type="sibTrans" cxnId="{C94A0364-3AA8-4180-89FC-E487B98D5470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4575B67-7D60-4CB5-9D46-F6B70E3FF2FD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ALC shall update student’s internship record in Solar</a:t>
          </a:r>
        </a:p>
      </dgm:t>
    </dgm:pt>
    <dgm:pt modelId="{85E14CA4-78C6-4986-A3C4-124BA1937ACC}" type="parTrans" cxnId="{07F4B473-5005-4991-A526-33F8A2BDE106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82B6091B-A699-4FF3-834A-50A90DA7D82A}" type="sibTrans" cxnId="{07F4B473-5005-4991-A526-33F8A2BDE106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2D754CD1-2D2C-4361-AC21-E12ECD25F65B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ALC shall issue an </a:t>
          </a:r>
          <a:r>
            <a:rPr lang="en-US" sz="1800" b="1" dirty="0">
              <a:latin typeface="Garamond" panose="02020404030301010803" pitchFamily="18" charset="0"/>
            </a:rPr>
            <a:t>Internship Award Letter</a:t>
          </a:r>
          <a:endParaRPr lang="en-US" sz="1800" dirty="0">
            <a:latin typeface="Garamond" panose="02020404030301010803" pitchFamily="18" charset="0"/>
          </a:endParaRPr>
        </a:p>
      </dgm:t>
    </dgm:pt>
    <dgm:pt modelId="{49D081B8-4988-4221-845C-044799BC3FE4}" type="parTrans" cxnId="{0E1DDC03-ED2A-472A-ACE6-4BC36AAAD789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78A6A820-6E05-4D66-B10B-58C52AE5C07D}" type="sibTrans" cxnId="{0E1DDC03-ED2A-472A-ACE6-4BC36AAAD789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819DF5C-243D-4F87-87C5-8DB73A784CC3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Student can submit this Internship Award Letter to the College.</a:t>
          </a:r>
        </a:p>
      </dgm:t>
    </dgm:pt>
    <dgm:pt modelId="{DC22CA82-0BAD-4CCD-A034-5728DC28A88B}" type="parTrans" cxnId="{7B018DF9-995C-4629-B2CB-1CB95CA01FFA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74F0A8C-A6B7-4E8E-A029-A8500C861E3E}" type="sibTrans" cxnId="{7B018DF9-995C-4629-B2CB-1CB95CA01FFA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390FAA15-E778-4F27-8B5E-081542FE8697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Learner Code allotment to Intern &amp; data transfer to the Learning Framework"</a:t>
          </a:r>
        </a:p>
      </dgm:t>
    </dgm:pt>
    <dgm:pt modelId="{5E33AED6-9F60-431D-8DE0-71B8333D759C}" type="parTrans" cxnId="{06A52FDC-E035-4ED3-A740-93D3C9DF928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F8A4AD47-FE82-40C7-974F-6352E921088A}" type="sibTrans" cxnId="{06A52FDC-E035-4ED3-A740-93D3C9DF928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4AA10B16-B7C9-44DC-8810-35981DADD88C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ALC shall communicate the details to the Learner </a:t>
          </a:r>
        </a:p>
      </dgm:t>
    </dgm:pt>
    <dgm:pt modelId="{AE06EF03-4BF1-44CE-9110-BC6C43CDD7D9}" type="parTrans" cxnId="{38EFA510-9F0C-4DC6-B058-7534A8FE2BB3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EED4824A-1320-473C-9388-6CC82C469621}" type="sibTrans" cxnId="{38EFA510-9F0C-4DC6-B058-7534A8FE2BB3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45C9170B-9AE7-4201-80DC-E2B6CE420041}" type="pres">
      <dgm:prSet presAssocID="{BE7722D9-7C2E-4F71-B879-8F40ABA15170}" presName="Name0" presStyleCnt="0">
        <dgm:presLayoutVars>
          <dgm:dir/>
          <dgm:resizeHandles val="exact"/>
        </dgm:presLayoutVars>
      </dgm:prSet>
      <dgm:spPr/>
    </dgm:pt>
    <dgm:pt modelId="{E8018666-D278-45F1-8C53-36DFB56B4FCA}" type="pres">
      <dgm:prSet presAssocID="{61733A21-E28A-4A57-AE80-77D87747173F}" presName="node" presStyleLbl="node1" presStyleIdx="0" presStyleCnt="11" custScaleX="128416" custScaleY="153097">
        <dgm:presLayoutVars>
          <dgm:bulletEnabled val="1"/>
        </dgm:presLayoutVars>
      </dgm:prSet>
      <dgm:spPr/>
    </dgm:pt>
    <dgm:pt modelId="{9ACCEB3A-6363-42EA-A9FD-1A48F9F88995}" type="pres">
      <dgm:prSet presAssocID="{0C45D465-042F-444B-A37E-F4C844FFEA5D}" presName="sibTrans" presStyleLbl="sibTrans1D1" presStyleIdx="0" presStyleCnt="10"/>
      <dgm:spPr/>
    </dgm:pt>
    <dgm:pt modelId="{C5F8D1F3-52DF-476F-BC5A-3F9B79FB55BE}" type="pres">
      <dgm:prSet presAssocID="{0C45D465-042F-444B-A37E-F4C844FFEA5D}" presName="connectorText" presStyleLbl="sibTrans1D1" presStyleIdx="0" presStyleCnt="10"/>
      <dgm:spPr/>
    </dgm:pt>
    <dgm:pt modelId="{7B0347E9-6B54-47B3-8739-5F61F164CD4F}" type="pres">
      <dgm:prSet presAssocID="{038898EC-F390-40AE-9BD2-63EFE4C661F6}" presName="node" presStyleLbl="node1" presStyleIdx="1" presStyleCnt="11" custScaleX="128416" custScaleY="153097">
        <dgm:presLayoutVars>
          <dgm:bulletEnabled val="1"/>
        </dgm:presLayoutVars>
      </dgm:prSet>
      <dgm:spPr/>
    </dgm:pt>
    <dgm:pt modelId="{5CD4AAAA-0F43-46F1-AA05-B11E65D336CB}" type="pres">
      <dgm:prSet presAssocID="{80EE7BD6-6A7E-49A5-AC5F-61A2E49BA14C}" presName="sibTrans" presStyleLbl="sibTrans1D1" presStyleIdx="1" presStyleCnt="10"/>
      <dgm:spPr/>
    </dgm:pt>
    <dgm:pt modelId="{D7858B80-0E91-48A4-9456-ED31BA1E0C94}" type="pres">
      <dgm:prSet presAssocID="{80EE7BD6-6A7E-49A5-AC5F-61A2E49BA14C}" presName="connectorText" presStyleLbl="sibTrans1D1" presStyleIdx="1" presStyleCnt="10"/>
      <dgm:spPr/>
    </dgm:pt>
    <dgm:pt modelId="{20D4DCBC-D084-4172-878D-E5AE51EFD659}" type="pres">
      <dgm:prSet presAssocID="{224F58EB-3617-4644-B2C5-510C0B019F7C}" presName="node" presStyleLbl="node1" presStyleIdx="2" presStyleCnt="11" custScaleX="128416" custScaleY="153097">
        <dgm:presLayoutVars>
          <dgm:bulletEnabled val="1"/>
        </dgm:presLayoutVars>
      </dgm:prSet>
      <dgm:spPr/>
    </dgm:pt>
    <dgm:pt modelId="{54BC3B6C-5F9A-4DC3-B221-6F1076EF885E}" type="pres">
      <dgm:prSet presAssocID="{91F0B8E4-A7D6-4595-B9CC-F4BF287A6B2C}" presName="sibTrans" presStyleLbl="sibTrans1D1" presStyleIdx="2" presStyleCnt="10"/>
      <dgm:spPr/>
    </dgm:pt>
    <dgm:pt modelId="{C777BAB1-B525-475F-913C-A812FD93722D}" type="pres">
      <dgm:prSet presAssocID="{91F0B8E4-A7D6-4595-B9CC-F4BF287A6B2C}" presName="connectorText" presStyleLbl="sibTrans1D1" presStyleIdx="2" presStyleCnt="10"/>
      <dgm:spPr/>
    </dgm:pt>
    <dgm:pt modelId="{E9CDC7D9-8163-4817-A636-2A477984AE8E}" type="pres">
      <dgm:prSet presAssocID="{308F460C-E54C-4B7A-9B92-5C98A729BC91}" presName="node" presStyleLbl="node1" presStyleIdx="3" presStyleCnt="11" custScaleX="128416" custScaleY="153097">
        <dgm:presLayoutVars>
          <dgm:bulletEnabled val="1"/>
        </dgm:presLayoutVars>
      </dgm:prSet>
      <dgm:spPr/>
    </dgm:pt>
    <dgm:pt modelId="{4F75CBD5-EE9E-4F64-8338-3BB24C4372A6}" type="pres">
      <dgm:prSet presAssocID="{A8E713D0-7D7A-4AC4-A6D8-E1BE788BEDAE}" presName="sibTrans" presStyleLbl="sibTrans1D1" presStyleIdx="3" presStyleCnt="10"/>
      <dgm:spPr/>
    </dgm:pt>
    <dgm:pt modelId="{2ACFFE0F-69A9-48FC-84EB-3D8E8F8A73A3}" type="pres">
      <dgm:prSet presAssocID="{A8E713D0-7D7A-4AC4-A6D8-E1BE788BEDAE}" presName="connectorText" presStyleLbl="sibTrans1D1" presStyleIdx="3" presStyleCnt="10"/>
      <dgm:spPr/>
    </dgm:pt>
    <dgm:pt modelId="{11A91198-3F1E-4E6A-BEDB-BFDB04524A90}" type="pres">
      <dgm:prSet presAssocID="{15474DB5-F00D-4F27-87F2-C8CBEAEE258B}" presName="node" presStyleLbl="node1" presStyleIdx="4" presStyleCnt="11" custScaleX="128416" custScaleY="153097">
        <dgm:presLayoutVars>
          <dgm:bulletEnabled val="1"/>
        </dgm:presLayoutVars>
      </dgm:prSet>
      <dgm:spPr/>
    </dgm:pt>
    <dgm:pt modelId="{323F2D24-23D5-4B5E-97CB-4572AA6ED073}" type="pres">
      <dgm:prSet presAssocID="{A05FBAA7-741A-4439-BF6E-27B58AC2D664}" presName="sibTrans" presStyleLbl="sibTrans1D1" presStyleIdx="4" presStyleCnt="10"/>
      <dgm:spPr/>
    </dgm:pt>
    <dgm:pt modelId="{4CC0C1B1-488C-46DA-B67A-8AABC349643D}" type="pres">
      <dgm:prSet presAssocID="{A05FBAA7-741A-4439-BF6E-27B58AC2D664}" presName="connectorText" presStyleLbl="sibTrans1D1" presStyleIdx="4" presStyleCnt="10"/>
      <dgm:spPr/>
    </dgm:pt>
    <dgm:pt modelId="{592725DB-1E68-494B-AC81-AB7304DB3531}" type="pres">
      <dgm:prSet presAssocID="{2E2A8B11-8082-4DF4-9BB0-C0AC65236C24}" presName="node" presStyleLbl="node1" presStyleIdx="5" presStyleCnt="11" custScaleX="128416" custScaleY="153097">
        <dgm:presLayoutVars>
          <dgm:bulletEnabled val="1"/>
        </dgm:presLayoutVars>
      </dgm:prSet>
      <dgm:spPr/>
    </dgm:pt>
    <dgm:pt modelId="{33013D59-6A82-42AE-B957-DC442F949F35}" type="pres">
      <dgm:prSet presAssocID="{B5F02896-8012-4C0E-BDC4-6B5513FA8A68}" presName="sibTrans" presStyleLbl="sibTrans1D1" presStyleIdx="5" presStyleCnt="10"/>
      <dgm:spPr/>
    </dgm:pt>
    <dgm:pt modelId="{2E48DE88-21A2-4447-9085-C25627B60BCC}" type="pres">
      <dgm:prSet presAssocID="{B5F02896-8012-4C0E-BDC4-6B5513FA8A68}" presName="connectorText" presStyleLbl="sibTrans1D1" presStyleIdx="5" presStyleCnt="10"/>
      <dgm:spPr/>
    </dgm:pt>
    <dgm:pt modelId="{B1C6BFCE-E32E-4C58-8A12-196D020BC1D8}" type="pres">
      <dgm:prSet presAssocID="{A4575B67-7D60-4CB5-9D46-F6B70E3FF2FD}" presName="node" presStyleLbl="node1" presStyleIdx="6" presStyleCnt="11" custScaleX="128416" custScaleY="153097">
        <dgm:presLayoutVars>
          <dgm:bulletEnabled val="1"/>
        </dgm:presLayoutVars>
      </dgm:prSet>
      <dgm:spPr/>
    </dgm:pt>
    <dgm:pt modelId="{9E3BC2BC-7F27-4498-B59C-19AB8B2A13C6}" type="pres">
      <dgm:prSet presAssocID="{82B6091B-A699-4FF3-834A-50A90DA7D82A}" presName="sibTrans" presStyleLbl="sibTrans1D1" presStyleIdx="6" presStyleCnt="10"/>
      <dgm:spPr/>
    </dgm:pt>
    <dgm:pt modelId="{D878B053-7CF8-49C2-9CDD-3AB65B0F977E}" type="pres">
      <dgm:prSet presAssocID="{82B6091B-A699-4FF3-834A-50A90DA7D82A}" presName="connectorText" presStyleLbl="sibTrans1D1" presStyleIdx="6" presStyleCnt="10"/>
      <dgm:spPr/>
    </dgm:pt>
    <dgm:pt modelId="{23DF164F-1975-4C80-8B9F-446B7678FDF7}" type="pres">
      <dgm:prSet presAssocID="{2D754CD1-2D2C-4361-AC21-E12ECD25F65B}" presName="node" presStyleLbl="node1" presStyleIdx="7" presStyleCnt="11" custScaleX="128416" custScaleY="153097">
        <dgm:presLayoutVars>
          <dgm:bulletEnabled val="1"/>
        </dgm:presLayoutVars>
      </dgm:prSet>
      <dgm:spPr/>
    </dgm:pt>
    <dgm:pt modelId="{34202312-5768-4B6D-8A61-AA084A482102}" type="pres">
      <dgm:prSet presAssocID="{78A6A820-6E05-4D66-B10B-58C52AE5C07D}" presName="sibTrans" presStyleLbl="sibTrans1D1" presStyleIdx="7" presStyleCnt="10"/>
      <dgm:spPr/>
    </dgm:pt>
    <dgm:pt modelId="{255AF3CB-96E7-4F73-A426-8F813494B781}" type="pres">
      <dgm:prSet presAssocID="{78A6A820-6E05-4D66-B10B-58C52AE5C07D}" presName="connectorText" presStyleLbl="sibTrans1D1" presStyleIdx="7" presStyleCnt="10"/>
      <dgm:spPr/>
    </dgm:pt>
    <dgm:pt modelId="{D3FDE8CF-BD9F-4BB2-949E-2A744289DF10}" type="pres">
      <dgm:prSet presAssocID="{A819DF5C-243D-4F87-87C5-8DB73A784CC3}" presName="node" presStyleLbl="node1" presStyleIdx="8" presStyleCnt="11" custScaleX="128416" custScaleY="153097">
        <dgm:presLayoutVars>
          <dgm:bulletEnabled val="1"/>
        </dgm:presLayoutVars>
      </dgm:prSet>
      <dgm:spPr/>
    </dgm:pt>
    <dgm:pt modelId="{775809B4-5539-4ACB-93ED-BDD569D4A105}" type="pres">
      <dgm:prSet presAssocID="{074F0A8C-A6B7-4E8E-A029-A8500C861E3E}" presName="sibTrans" presStyleLbl="sibTrans1D1" presStyleIdx="8" presStyleCnt="10"/>
      <dgm:spPr/>
    </dgm:pt>
    <dgm:pt modelId="{1D32AEB2-BDAD-40FF-B048-A4A1C458EA4B}" type="pres">
      <dgm:prSet presAssocID="{074F0A8C-A6B7-4E8E-A029-A8500C861E3E}" presName="connectorText" presStyleLbl="sibTrans1D1" presStyleIdx="8" presStyleCnt="10"/>
      <dgm:spPr/>
    </dgm:pt>
    <dgm:pt modelId="{25A14D1A-6DAD-4FD5-AB1D-4D1CA69194FD}" type="pres">
      <dgm:prSet presAssocID="{390FAA15-E778-4F27-8B5E-081542FE8697}" presName="node" presStyleLbl="node1" presStyleIdx="9" presStyleCnt="11" custScaleX="128416" custScaleY="139883">
        <dgm:presLayoutVars>
          <dgm:bulletEnabled val="1"/>
        </dgm:presLayoutVars>
      </dgm:prSet>
      <dgm:spPr/>
    </dgm:pt>
    <dgm:pt modelId="{1F075481-EC7C-4BA8-8861-33C5254B580D}" type="pres">
      <dgm:prSet presAssocID="{F8A4AD47-FE82-40C7-974F-6352E921088A}" presName="sibTrans" presStyleLbl="sibTrans1D1" presStyleIdx="9" presStyleCnt="10"/>
      <dgm:spPr/>
    </dgm:pt>
    <dgm:pt modelId="{8D7ABA6E-3008-4C63-B752-1EC31C929F92}" type="pres">
      <dgm:prSet presAssocID="{F8A4AD47-FE82-40C7-974F-6352E921088A}" presName="connectorText" presStyleLbl="sibTrans1D1" presStyleIdx="9" presStyleCnt="10"/>
      <dgm:spPr/>
    </dgm:pt>
    <dgm:pt modelId="{65F4B4FA-A408-4ACE-8FF6-380AD3093887}" type="pres">
      <dgm:prSet presAssocID="{4AA10B16-B7C9-44DC-8810-35981DADD88C}" presName="node" presStyleLbl="node1" presStyleIdx="10" presStyleCnt="11" custScaleX="128416" custScaleY="153097">
        <dgm:presLayoutVars>
          <dgm:bulletEnabled val="1"/>
        </dgm:presLayoutVars>
      </dgm:prSet>
      <dgm:spPr/>
    </dgm:pt>
  </dgm:ptLst>
  <dgm:cxnLst>
    <dgm:cxn modelId="{0E1DDC03-ED2A-472A-ACE6-4BC36AAAD789}" srcId="{BE7722D9-7C2E-4F71-B879-8F40ABA15170}" destId="{2D754CD1-2D2C-4361-AC21-E12ECD25F65B}" srcOrd="7" destOrd="0" parTransId="{49D081B8-4988-4221-845C-044799BC3FE4}" sibTransId="{78A6A820-6E05-4D66-B10B-58C52AE5C07D}"/>
    <dgm:cxn modelId="{022D1B09-5D5B-42BC-B674-FEEF680FC743}" type="presOf" srcId="{F8A4AD47-FE82-40C7-974F-6352E921088A}" destId="{8D7ABA6E-3008-4C63-B752-1EC31C929F92}" srcOrd="1" destOrd="0" presId="urn:microsoft.com/office/officeart/2005/8/layout/bProcess3"/>
    <dgm:cxn modelId="{4D29710E-F50F-4D53-89AD-DF0E0D60E80B}" type="presOf" srcId="{61733A21-E28A-4A57-AE80-77D87747173F}" destId="{E8018666-D278-45F1-8C53-36DFB56B4FCA}" srcOrd="0" destOrd="0" presId="urn:microsoft.com/office/officeart/2005/8/layout/bProcess3"/>
    <dgm:cxn modelId="{38EFA510-9F0C-4DC6-B058-7534A8FE2BB3}" srcId="{BE7722D9-7C2E-4F71-B879-8F40ABA15170}" destId="{4AA10B16-B7C9-44DC-8810-35981DADD88C}" srcOrd="10" destOrd="0" parTransId="{AE06EF03-4BF1-44CE-9110-BC6C43CDD7D9}" sibTransId="{EED4824A-1320-473C-9388-6CC82C469621}"/>
    <dgm:cxn modelId="{4E16321A-F755-4C76-803D-D99763BA1238}" type="presOf" srcId="{A05FBAA7-741A-4439-BF6E-27B58AC2D664}" destId="{4CC0C1B1-488C-46DA-B67A-8AABC349643D}" srcOrd="1" destOrd="0" presId="urn:microsoft.com/office/officeart/2005/8/layout/bProcess3"/>
    <dgm:cxn modelId="{367D3723-E78F-428D-A8B6-2155C0BCB0F3}" type="presOf" srcId="{A8E713D0-7D7A-4AC4-A6D8-E1BE788BEDAE}" destId="{4F75CBD5-EE9E-4F64-8338-3BB24C4372A6}" srcOrd="0" destOrd="0" presId="urn:microsoft.com/office/officeart/2005/8/layout/bProcess3"/>
    <dgm:cxn modelId="{3722DA2A-B969-4794-BA0C-F54ACA79AE82}" type="presOf" srcId="{A8E713D0-7D7A-4AC4-A6D8-E1BE788BEDAE}" destId="{2ACFFE0F-69A9-48FC-84EB-3D8E8F8A73A3}" srcOrd="1" destOrd="0" presId="urn:microsoft.com/office/officeart/2005/8/layout/bProcess3"/>
    <dgm:cxn modelId="{52ECE02F-7CC6-4293-8F23-4ABE7C8AA353}" type="presOf" srcId="{A05FBAA7-741A-4439-BF6E-27B58AC2D664}" destId="{323F2D24-23D5-4B5E-97CB-4572AA6ED073}" srcOrd="0" destOrd="0" presId="urn:microsoft.com/office/officeart/2005/8/layout/bProcess3"/>
    <dgm:cxn modelId="{F9B41E3E-3456-4B13-BC44-FD22C3848799}" type="presOf" srcId="{2D754CD1-2D2C-4361-AC21-E12ECD25F65B}" destId="{23DF164F-1975-4C80-8B9F-446B7678FDF7}" srcOrd="0" destOrd="0" presId="urn:microsoft.com/office/officeart/2005/8/layout/bProcess3"/>
    <dgm:cxn modelId="{023A4C43-7C6D-4DA8-9F4F-4E42F462C308}" srcId="{BE7722D9-7C2E-4F71-B879-8F40ABA15170}" destId="{15474DB5-F00D-4F27-87F2-C8CBEAEE258B}" srcOrd="4" destOrd="0" parTransId="{C2ADF76B-B860-448A-B016-2F88B31836DD}" sibTransId="{A05FBAA7-741A-4439-BF6E-27B58AC2D664}"/>
    <dgm:cxn modelId="{C94A0364-3AA8-4180-89FC-E487B98D5470}" srcId="{BE7722D9-7C2E-4F71-B879-8F40ABA15170}" destId="{2E2A8B11-8082-4DF4-9BB0-C0AC65236C24}" srcOrd="5" destOrd="0" parTransId="{379C7F0D-6AAF-47C4-801E-95D3005F9FCA}" sibTransId="{B5F02896-8012-4C0E-BDC4-6B5513FA8A68}"/>
    <dgm:cxn modelId="{1C377747-FB65-481F-9EA6-1E7002B12C9E}" type="presOf" srcId="{BE7722D9-7C2E-4F71-B879-8F40ABA15170}" destId="{45C9170B-9AE7-4201-80DC-E2B6CE420041}" srcOrd="0" destOrd="0" presId="urn:microsoft.com/office/officeart/2005/8/layout/bProcess3"/>
    <dgm:cxn modelId="{FC506048-60D5-457D-A3A6-730B938826B1}" type="presOf" srcId="{038898EC-F390-40AE-9BD2-63EFE4C661F6}" destId="{7B0347E9-6B54-47B3-8739-5F61F164CD4F}" srcOrd="0" destOrd="0" presId="urn:microsoft.com/office/officeart/2005/8/layout/bProcess3"/>
    <dgm:cxn modelId="{68106D51-C262-4083-A312-CE9A99EB7AB5}" srcId="{BE7722D9-7C2E-4F71-B879-8F40ABA15170}" destId="{038898EC-F390-40AE-9BD2-63EFE4C661F6}" srcOrd="1" destOrd="0" parTransId="{DEE0E653-2A6E-4E02-AA76-1ACA9F026A27}" sibTransId="{80EE7BD6-6A7E-49A5-AC5F-61A2E49BA14C}"/>
    <dgm:cxn modelId="{C951F751-30E4-460E-84F5-207BC5A5C3A4}" type="presOf" srcId="{0C45D465-042F-444B-A37E-F4C844FFEA5D}" destId="{9ACCEB3A-6363-42EA-A9FD-1A48F9F88995}" srcOrd="0" destOrd="0" presId="urn:microsoft.com/office/officeart/2005/8/layout/bProcess3"/>
    <dgm:cxn modelId="{07F4B473-5005-4991-A526-33F8A2BDE106}" srcId="{BE7722D9-7C2E-4F71-B879-8F40ABA15170}" destId="{A4575B67-7D60-4CB5-9D46-F6B70E3FF2FD}" srcOrd="6" destOrd="0" parTransId="{85E14CA4-78C6-4986-A3C4-124BA1937ACC}" sibTransId="{82B6091B-A699-4FF3-834A-50A90DA7D82A}"/>
    <dgm:cxn modelId="{EB913776-D2C9-4DA2-A08C-71140515AF48}" type="presOf" srcId="{78A6A820-6E05-4D66-B10B-58C52AE5C07D}" destId="{34202312-5768-4B6D-8A61-AA084A482102}" srcOrd="0" destOrd="0" presId="urn:microsoft.com/office/officeart/2005/8/layout/bProcess3"/>
    <dgm:cxn modelId="{630C7B7A-B02D-4CFC-BF06-1DC38192DCA5}" type="presOf" srcId="{B5F02896-8012-4C0E-BDC4-6B5513FA8A68}" destId="{2E48DE88-21A2-4447-9085-C25627B60BCC}" srcOrd="1" destOrd="0" presId="urn:microsoft.com/office/officeart/2005/8/layout/bProcess3"/>
    <dgm:cxn modelId="{6EF7B87F-71DD-4BFB-BBF2-35D0D3342EF2}" type="presOf" srcId="{224F58EB-3617-4644-B2C5-510C0B019F7C}" destId="{20D4DCBC-D084-4172-878D-E5AE51EFD659}" srcOrd="0" destOrd="0" presId="urn:microsoft.com/office/officeart/2005/8/layout/bProcess3"/>
    <dgm:cxn modelId="{DD4A5581-5A7A-43BF-ABB5-9C976F2FE207}" type="presOf" srcId="{A4575B67-7D60-4CB5-9D46-F6B70E3FF2FD}" destId="{B1C6BFCE-E32E-4C58-8A12-196D020BC1D8}" srcOrd="0" destOrd="0" presId="urn:microsoft.com/office/officeart/2005/8/layout/bProcess3"/>
    <dgm:cxn modelId="{E7C51E8E-DAD3-4935-A2C4-1DF5817671BF}" type="presOf" srcId="{80EE7BD6-6A7E-49A5-AC5F-61A2E49BA14C}" destId="{5CD4AAAA-0F43-46F1-AA05-B11E65D336CB}" srcOrd="0" destOrd="0" presId="urn:microsoft.com/office/officeart/2005/8/layout/bProcess3"/>
    <dgm:cxn modelId="{5CAD4990-6BF6-49D3-AE50-A2D2BD2CFFEB}" type="presOf" srcId="{A819DF5C-243D-4F87-87C5-8DB73A784CC3}" destId="{D3FDE8CF-BD9F-4BB2-949E-2A744289DF10}" srcOrd="0" destOrd="0" presId="urn:microsoft.com/office/officeart/2005/8/layout/bProcess3"/>
    <dgm:cxn modelId="{E4F10C97-98BC-4A1B-8683-CFECA5522FF1}" type="presOf" srcId="{390FAA15-E778-4F27-8B5E-081542FE8697}" destId="{25A14D1A-6DAD-4FD5-AB1D-4D1CA69194FD}" srcOrd="0" destOrd="0" presId="urn:microsoft.com/office/officeart/2005/8/layout/bProcess3"/>
    <dgm:cxn modelId="{4A654097-448F-4A40-94F2-2B097049DF28}" type="presOf" srcId="{91F0B8E4-A7D6-4595-B9CC-F4BF287A6B2C}" destId="{54BC3B6C-5F9A-4DC3-B221-6F1076EF885E}" srcOrd="0" destOrd="0" presId="urn:microsoft.com/office/officeart/2005/8/layout/bProcess3"/>
    <dgm:cxn modelId="{402EF398-35F3-47A2-9336-641E7FB58115}" type="presOf" srcId="{308F460C-E54C-4B7A-9B92-5C98A729BC91}" destId="{E9CDC7D9-8163-4817-A636-2A477984AE8E}" srcOrd="0" destOrd="0" presId="urn:microsoft.com/office/officeart/2005/8/layout/bProcess3"/>
    <dgm:cxn modelId="{81B05599-7173-47A6-83C5-742DCBDD02BB}" type="presOf" srcId="{0C45D465-042F-444B-A37E-F4C844FFEA5D}" destId="{C5F8D1F3-52DF-476F-BC5A-3F9B79FB55BE}" srcOrd="1" destOrd="0" presId="urn:microsoft.com/office/officeart/2005/8/layout/bProcess3"/>
    <dgm:cxn modelId="{DF7EDE9A-355B-416D-9F50-EC6FBC9CC59E}" type="presOf" srcId="{B5F02896-8012-4C0E-BDC4-6B5513FA8A68}" destId="{33013D59-6A82-42AE-B957-DC442F949F35}" srcOrd="0" destOrd="0" presId="urn:microsoft.com/office/officeart/2005/8/layout/bProcess3"/>
    <dgm:cxn modelId="{69A7BAA0-7F7E-4811-B564-58BDA895B1B8}" srcId="{BE7722D9-7C2E-4F71-B879-8F40ABA15170}" destId="{61733A21-E28A-4A57-AE80-77D87747173F}" srcOrd="0" destOrd="0" parTransId="{1B1ED497-0E64-4F33-B21D-DF0560D3C227}" sibTransId="{0C45D465-042F-444B-A37E-F4C844FFEA5D}"/>
    <dgm:cxn modelId="{0091E7A5-50CB-40AE-89B7-365328336BE4}" srcId="{BE7722D9-7C2E-4F71-B879-8F40ABA15170}" destId="{224F58EB-3617-4644-B2C5-510C0B019F7C}" srcOrd="2" destOrd="0" parTransId="{ACAAD363-87A5-4454-81C7-0A437844EC33}" sibTransId="{91F0B8E4-A7D6-4595-B9CC-F4BF287A6B2C}"/>
    <dgm:cxn modelId="{150662A6-D9B6-4A83-A847-B3904636758E}" type="presOf" srcId="{15474DB5-F00D-4F27-87F2-C8CBEAEE258B}" destId="{11A91198-3F1E-4E6A-BEDB-BFDB04524A90}" srcOrd="0" destOrd="0" presId="urn:microsoft.com/office/officeart/2005/8/layout/bProcess3"/>
    <dgm:cxn modelId="{B1722AB3-52BB-4524-9B83-806D989A2D18}" type="presOf" srcId="{F8A4AD47-FE82-40C7-974F-6352E921088A}" destId="{1F075481-EC7C-4BA8-8861-33C5254B580D}" srcOrd="0" destOrd="0" presId="urn:microsoft.com/office/officeart/2005/8/layout/bProcess3"/>
    <dgm:cxn modelId="{2887C6B8-046D-4957-A0BB-A8E32088EB2D}" type="presOf" srcId="{074F0A8C-A6B7-4E8E-A029-A8500C861E3E}" destId="{775809B4-5539-4ACB-93ED-BDD569D4A105}" srcOrd="0" destOrd="0" presId="urn:microsoft.com/office/officeart/2005/8/layout/bProcess3"/>
    <dgm:cxn modelId="{1FB796BE-70AE-494D-9E36-C11ACD4C1640}" type="presOf" srcId="{80EE7BD6-6A7E-49A5-AC5F-61A2E49BA14C}" destId="{D7858B80-0E91-48A4-9456-ED31BA1E0C94}" srcOrd="1" destOrd="0" presId="urn:microsoft.com/office/officeart/2005/8/layout/bProcess3"/>
    <dgm:cxn modelId="{35A4F9C3-702B-474A-920D-4CA826DF5C8E}" type="presOf" srcId="{074F0A8C-A6B7-4E8E-A029-A8500C861E3E}" destId="{1D32AEB2-BDAD-40FF-B048-A4A1C458EA4B}" srcOrd="1" destOrd="0" presId="urn:microsoft.com/office/officeart/2005/8/layout/bProcess3"/>
    <dgm:cxn modelId="{314B4CC6-1FE9-4513-BBCB-C5E634C05059}" type="presOf" srcId="{82B6091B-A699-4FF3-834A-50A90DA7D82A}" destId="{D878B053-7CF8-49C2-9CDD-3AB65B0F977E}" srcOrd="1" destOrd="0" presId="urn:microsoft.com/office/officeart/2005/8/layout/bProcess3"/>
    <dgm:cxn modelId="{96EF99C7-BB46-42C3-961C-36001F1EB623}" type="presOf" srcId="{82B6091B-A699-4FF3-834A-50A90DA7D82A}" destId="{9E3BC2BC-7F27-4498-B59C-19AB8B2A13C6}" srcOrd="0" destOrd="0" presId="urn:microsoft.com/office/officeart/2005/8/layout/bProcess3"/>
    <dgm:cxn modelId="{080DE0CA-44A9-4FD0-A239-5FE38FBC4113}" type="presOf" srcId="{4AA10B16-B7C9-44DC-8810-35981DADD88C}" destId="{65F4B4FA-A408-4ACE-8FF6-380AD3093887}" srcOrd="0" destOrd="0" presId="urn:microsoft.com/office/officeart/2005/8/layout/bProcess3"/>
    <dgm:cxn modelId="{2717CCD9-CFBA-4E34-B324-4A0CD3EC5668}" type="presOf" srcId="{78A6A820-6E05-4D66-B10B-58C52AE5C07D}" destId="{255AF3CB-96E7-4F73-A426-8F813494B781}" srcOrd="1" destOrd="0" presId="urn:microsoft.com/office/officeart/2005/8/layout/bProcess3"/>
    <dgm:cxn modelId="{06A52FDC-E035-4ED3-A740-93D3C9DF928B}" srcId="{BE7722D9-7C2E-4F71-B879-8F40ABA15170}" destId="{390FAA15-E778-4F27-8B5E-081542FE8697}" srcOrd="9" destOrd="0" parTransId="{5E33AED6-9F60-431D-8DE0-71B8333D759C}" sibTransId="{F8A4AD47-FE82-40C7-974F-6352E921088A}"/>
    <dgm:cxn modelId="{090DD2F3-2EBD-4F98-9F70-811E562BAABB}" srcId="{BE7722D9-7C2E-4F71-B879-8F40ABA15170}" destId="{308F460C-E54C-4B7A-9B92-5C98A729BC91}" srcOrd="3" destOrd="0" parTransId="{A8C1401D-7476-421D-9402-75509CD7F214}" sibTransId="{A8E713D0-7D7A-4AC4-A6D8-E1BE788BEDAE}"/>
    <dgm:cxn modelId="{E16701F6-0D19-4D6E-A364-90FC3AA33406}" type="presOf" srcId="{91F0B8E4-A7D6-4595-B9CC-F4BF287A6B2C}" destId="{C777BAB1-B525-475F-913C-A812FD93722D}" srcOrd="1" destOrd="0" presId="urn:microsoft.com/office/officeart/2005/8/layout/bProcess3"/>
    <dgm:cxn modelId="{7B018DF9-995C-4629-B2CB-1CB95CA01FFA}" srcId="{BE7722D9-7C2E-4F71-B879-8F40ABA15170}" destId="{A819DF5C-243D-4F87-87C5-8DB73A784CC3}" srcOrd="8" destOrd="0" parTransId="{DC22CA82-0BAD-4CCD-A034-5728DC28A88B}" sibTransId="{074F0A8C-A6B7-4E8E-A029-A8500C861E3E}"/>
    <dgm:cxn modelId="{11029EFB-80B4-47EF-A064-FC2053C136C4}" type="presOf" srcId="{2E2A8B11-8082-4DF4-9BB0-C0AC65236C24}" destId="{592725DB-1E68-494B-AC81-AB7304DB3531}" srcOrd="0" destOrd="0" presId="urn:microsoft.com/office/officeart/2005/8/layout/bProcess3"/>
    <dgm:cxn modelId="{DAFC8E9D-4544-4FC7-AAF3-19FAE2B09747}" type="presParOf" srcId="{45C9170B-9AE7-4201-80DC-E2B6CE420041}" destId="{E8018666-D278-45F1-8C53-36DFB56B4FCA}" srcOrd="0" destOrd="0" presId="urn:microsoft.com/office/officeart/2005/8/layout/bProcess3"/>
    <dgm:cxn modelId="{B9B4F9C3-EEB4-4904-AEB2-3835981FD998}" type="presParOf" srcId="{45C9170B-9AE7-4201-80DC-E2B6CE420041}" destId="{9ACCEB3A-6363-42EA-A9FD-1A48F9F88995}" srcOrd="1" destOrd="0" presId="urn:microsoft.com/office/officeart/2005/8/layout/bProcess3"/>
    <dgm:cxn modelId="{10DC20CB-2F35-4537-94FE-753C69168294}" type="presParOf" srcId="{9ACCEB3A-6363-42EA-A9FD-1A48F9F88995}" destId="{C5F8D1F3-52DF-476F-BC5A-3F9B79FB55BE}" srcOrd="0" destOrd="0" presId="urn:microsoft.com/office/officeart/2005/8/layout/bProcess3"/>
    <dgm:cxn modelId="{7D8E7365-EBEA-49FB-AD1E-C92CBA0A1327}" type="presParOf" srcId="{45C9170B-9AE7-4201-80DC-E2B6CE420041}" destId="{7B0347E9-6B54-47B3-8739-5F61F164CD4F}" srcOrd="2" destOrd="0" presId="urn:microsoft.com/office/officeart/2005/8/layout/bProcess3"/>
    <dgm:cxn modelId="{7F2A034E-011F-4CA0-A846-84274331FA15}" type="presParOf" srcId="{45C9170B-9AE7-4201-80DC-E2B6CE420041}" destId="{5CD4AAAA-0F43-46F1-AA05-B11E65D336CB}" srcOrd="3" destOrd="0" presId="urn:microsoft.com/office/officeart/2005/8/layout/bProcess3"/>
    <dgm:cxn modelId="{A20DA035-E681-4DA1-8DB5-9B1BE40E1893}" type="presParOf" srcId="{5CD4AAAA-0F43-46F1-AA05-B11E65D336CB}" destId="{D7858B80-0E91-48A4-9456-ED31BA1E0C94}" srcOrd="0" destOrd="0" presId="urn:microsoft.com/office/officeart/2005/8/layout/bProcess3"/>
    <dgm:cxn modelId="{8C41B4E9-8B54-4149-8735-EF61F3448374}" type="presParOf" srcId="{45C9170B-9AE7-4201-80DC-E2B6CE420041}" destId="{20D4DCBC-D084-4172-878D-E5AE51EFD659}" srcOrd="4" destOrd="0" presId="urn:microsoft.com/office/officeart/2005/8/layout/bProcess3"/>
    <dgm:cxn modelId="{FB3BC353-13AA-45AA-BAA7-B8F3F4E303E1}" type="presParOf" srcId="{45C9170B-9AE7-4201-80DC-E2B6CE420041}" destId="{54BC3B6C-5F9A-4DC3-B221-6F1076EF885E}" srcOrd="5" destOrd="0" presId="urn:microsoft.com/office/officeart/2005/8/layout/bProcess3"/>
    <dgm:cxn modelId="{FDB8C52F-186F-457C-AC1F-0B5DDCA03C7F}" type="presParOf" srcId="{54BC3B6C-5F9A-4DC3-B221-6F1076EF885E}" destId="{C777BAB1-B525-475F-913C-A812FD93722D}" srcOrd="0" destOrd="0" presId="urn:microsoft.com/office/officeart/2005/8/layout/bProcess3"/>
    <dgm:cxn modelId="{88C31278-DFF8-4F5B-873B-EC6C18F00E5C}" type="presParOf" srcId="{45C9170B-9AE7-4201-80DC-E2B6CE420041}" destId="{E9CDC7D9-8163-4817-A636-2A477984AE8E}" srcOrd="6" destOrd="0" presId="urn:microsoft.com/office/officeart/2005/8/layout/bProcess3"/>
    <dgm:cxn modelId="{5BB14A2C-94DB-42DE-B353-2218A3317DC1}" type="presParOf" srcId="{45C9170B-9AE7-4201-80DC-E2B6CE420041}" destId="{4F75CBD5-EE9E-4F64-8338-3BB24C4372A6}" srcOrd="7" destOrd="0" presId="urn:microsoft.com/office/officeart/2005/8/layout/bProcess3"/>
    <dgm:cxn modelId="{B0414A33-4A6A-4D26-9502-BE9BE4DFF5EC}" type="presParOf" srcId="{4F75CBD5-EE9E-4F64-8338-3BB24C4372A6}" destId="{2ACFFE0F-69A9-48FC-84EB-3D8E8F8A73A3}" srcOrd="0" destOrd="0" presId="urn:microsoft.com/office/officeart/2005/8/layout/bProcess3"/>
    <dgm:cxn modelId="{D551917F-E466-4BAA-B8F1-47D7A58ED1E2}" type="presParOf" srcId="{45C9170B-9AE7-4201-80DC-E2B6CE420041}" destId="{11A91198-3F1E-4E6A-BEDB-BFDB04524A90}" srcOrd="8" destOrd="0" presId="urn:microsoft.com/office/officeart/2005/8/layout/bProcess3"/>
    <dgm:cxn modelId="{F6BA25A0-90C6-4025-AAF9-98C6D9FB69C8}" type="presParOf" srcId="{45C9170B-9AE7-4201-80DC-E2B6CE420041}" destId="{323F2D24-23D5-4B5E-97CB-4572AA6ED073}" srcOrd="9" destOrd="0" presId="urn:microsoft.com/office/officeart/2005/8/layout/bProcess3"/>
    <dgm:cxn modelId="{7BB5E8F9-429F-46FC-8959-7DBD957847E5}" type="presParOf" srcId="{323F2D24-23D5-4B5E-97CB-4572AA6ED073}" destId="{4CC0C1B1-488C-46DA-B67A-8AABC349643D}" srcOrd="0" destOrd="0" presId="urn:microsoft.com/office/officeart/2005/8/layout/bProcess3"/>
    <dgm:cxn modelId="{91CB2398-57F0-4F9A-BA3A-2EA3C1CEBF06}" type="presParOf" srcId="{45C9170B-9AE7-4201-80DC-E2B6CE420041}" destId="{592725DB-1E68-494B-AC81-AB7304DB3531}" srcOrd="10" destOrd="0" presId="urn:microsoft.com/office/officeart/2005/8/layout/bProcess3"/>
    <dgm:cxn modelId="{DEED276B-B352-4528-9E95-C499D89E0B2D}" type="presParOf" srcId="{45C9170B-9AE7-4201-80DC-E2B6CE420041}" destId="{33013D59-6A82-42AE-B957-DC442F949F35}" srcOrd="11" destOrd="0" presId="urn:microsoft.com/office/officeart/2005/8/layout/bProcess3"/>
    <dgm:cxn modelId="{4D58AA53-9E21-46F3-B27D-86FFA1D17C42}" type="presParOf" srcId="{33013D59-6A82-42AE-B957-DC442F949F35}" destId="{2E48DE88-21A2-4447-9085-C25627B60BCC}" srcOrd="0" destOrd="0" presId="urn:microsoft.com/office/officeart/2005/8/layout/bProcess3"/>
    <dgm:cxn modelId="{7162B76A-25D7-4F87-811C-556F3421AB3D}" type="presParOf" srcId="{45C9170B-9AE7-4201-80DC-E2B6CE420041}" destId="{B1C6BFCE-E32E-4C58-8A12-196D020BC1D8}" srcOrd="12" destOrd="0" presId="urn:microsoft.com/office/officeart/2005/8/layout/bProcess3"/>
    <dgm:cxn modelId="{A44F5449-AA2D-4F97-A76C-0CBBA6AB9926}" type="presParOf" srcId="{45C9170B-9AE7-4201-80DC-E2B6CE420041}" destId="{9E3BC2BC-7F27-4498-B59C-19AB8B2A13C6}" srcOrd="13" destOrd="0" presId="urn:microsoft.com/office/officeart/2005/8/layout/bProcess3"/>
    <dgm:cxn modelId="{56DB5B90-D6CF-4874-A43E-C86BBAA5E45F}" type="presParOf" srcId="{9E3BC2BC-7F27-4498-B59C-19AB8B2A13C6}" destId="{D878B053-7CF8-49C2-9CDD-3AB65B0F977E}" srcOrd="0" destOrd="0" presId="urn:microsoft.com/office/officeart/2005/8/layout/bProcess3"/>
    <dgm:cxn modelId="{FB41D557-0153-486B-ABC3-03884DEDE7F8}" type="presParOf" srcId="{45C9170B-9AE7-4201-80DC-E2B6CE420041}" destId="{23DF164F-1975-4C80-8B9F-446B7678FDF7}" srcOrd="14" destOrd="0" presId="urn:microsoft.com/office/officeart/2005/8/layout/bProcess3"/>
    <dgm:cxn modelId="{9F8611D9-3B65-45A1-83A6-3AB78534D592}" type="presParOf" srcId="{45C9170B-9AE7-4201-80DC-E2B6CE420041}" destId="{34202312-5768-4B6D-8A61-AA084A482102}" srcOrd="15" destOrd="0" presId="urn:microsoft.com/office/officeart/2005/8/layout/bProcess3"/>
    <dgm:cxn modelId="{FB2F88B9-3199-472B-9EA0-273B10A689FA}" type="presParOf" srcId="{34202312-5768-4B6D-8A61-AA084A482102}" destId="{255AF3CB-96E7-4F73-A426-8F813494B781}" srcOrd="0" destOrd="0" presId="urn:microsoft.com/office/officeart/2005/8/layout/bProcess3"/>
    <dgm:cxn modelId="{2103318E-BE66-439C-BEAA-FB19029150F5}" type="presParOf" srcId="{45C9170B-9AE7-4201-80DC-E2B6CE420041}" destId="{D3FDE8CF-BD9F-4BB2-949E-2A744289DF10}" srcOrd="16" destOrd="0" presId="urn:microsoft.com/office/officeart/2005/8/layout/bProcess3"/>
    <dgm:cxn modelId="{41F47EB7-88FE-424A-9808-B177ABD0E13E}" type="presParOf" srcId="{45C9170B-9AE7-4201-80DC-E2B6CE420041}" destId="{775809B4-5539-4ACB-93ED-BDD569D4A105}" srcOrd="17" destOrd="0" presId="urn:microsoft.com/office/officeart/2005/8/layout/bProcess3"/>
    <dgm:cxn modelId="{F8ACEC69-0547-4DD8-AAA7-864F5C20C44A}" type="presParOf" srcId="{775809B4-5539-4ACB-93ED-BDD569D4A105}" destId="{1D32AEB2-BDAD-40FF-B048-A4A1C458EA4B}" srcOrd="0" destOrd="0" presId="urn:microsoft.com/office/officeart/2005/8/layout/bProcess3"/>
    <dgm:cxn modelId="{46B390E8-9A5D-4D5B-952C-BE81EEC12FFB}" type="presParOf" srcId="{45C9170B-9AE7-4201-80DC-E2B6CE420041}" destId="{25A14D1A-6DAD-4FD5-AB1D-4D1CA69194FD}" srcOrd="18" destOrd="0" presId="urn:microsoft.com/office/officeart/2005/8/layout/bProcess3"/>
    <dgm:cxn modelId="{0EC14314-B186-447A-9851-9EB5009BFCBA}" type="presParOf" srcId="{45C9170B-9AE7-4201-80DC-E2B6CE420041}" destId="{1F075481-EC7C-4BA8-8861-33C5254B580D}" srcOrd="19" destOrd="0" presId="urn:microsoft.com/office/officeart/2005/8/layout/bProcess3"/>
    <dgm:cxn modelId="{D0A87656-BE85-408D-89E2-BFC0EF0F08B8}" type="presParOf" srcId="{1F075481-EC7C-4BA8-8861-33C5254B580D}" destId="{8D7ABA6E-3008-4C63-B752-1EC31C929F92}" srcOrd="0" destOrd="0" presId="urn:microsoft.com/office/officeart/2005/8/layout/bProcess3"/>
    <dgm:cxn modelId="{784D6E18-3481-462F-B7C8-96821BF2B97C}" type="presParOf" srcId="{45C9170B-9AE7-4201-80DC-E2B6CE420041}" destId="{65F4B4FA-A408-4ACE-8FF6-380AD3093887}" srcOrd="2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D52144-918D-4F22-A6CF-417BEB8157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C8726C-B72B-4013-AA57-95F0A2B8B6E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Offer</a:t>
          </a:r>
        </a:p>
      </dgm:t>
    </dgm:pt>
    <dgm:pt modelId="{01ACFE8B-B354-4DBC-8406-2AD992346AB3}" type="parTrans" cxnId="{7ED59E54-8660-4D95-B926-724BDA684C78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46F32CF4-008C-40C9-9FD0-A2DC80F13DCE}" type="sibTrans" cxnId="{7ED59E54-8660-4D95-B926-724BDA684C78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8995E00B-3CD1-486F-93C1-DF45ACE60D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Offer internships to max 5 interns for at least 2 month</a:t>
          </a:r>
        </a:p>
      </dgm:t>
    </dgm:pt>
    <dgm:pt modelId="{2A4E3426-7F27-4AE1-8380-39CAE7C8011D}" type="parTrans" cxnId="{E13B7514-AA35-4051-986E-84B914BCF05B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C48971E9-B7FB-45F9-BE6C-A6020E1A43DC}" type="sibTrans" cxnId="{E13B7514-AA35-4051-986E-84B914BCF05B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A2F4C94E-81F4-45E2-9393-7ED8B8B7BF6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Guide</a:t>
          </a:r>
        </a:p>
      </dgm:t>
    </dgm:pt>
    <dgm:pt modelId="{6E881E93-61EB-4DD6-9EDE-8695CD0B5C79}" type="parTrans" cxnId="{6CBECACB-9B7A-47E0-9487-89DCD944CCE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D8C0618B-3117-4F77-8B83-99681846F859}" type="sibTrans" cxnId="{6CBECACB-9B7A-47E0-9487-89DCD944CCE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600756F0-ECD0-4A79-B514-4AB7DDB875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Guide interns on Job Role &amp; Code of Conduct</a:t>
          </a:r>
        </a:p>
      </dgm:t>
    </dgm:pt>
    <dgm:pt modelId="{94DB210F-7C95-4262-AFB6-6A8DF6E178F3}" type="parTrans" cxnId="{32AF6C33-E010-41AA-9B53-65C5700A685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6FB9976E-980C-43D2-A5CC-F682702EAF33}" type="sibTrans" cxnId="{32AF6C33-E010-41AA-9B53-65C5700A685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BF8B5EC9-F90F-44D4-B2C8-355BBF0AB9A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Facilitate</a:t>
          </a:r>
        </a:p>
      </dgm:t>
    </dgm:pt>
    <dgm:pt modelId="{5EE83098-BA34-4917-AAF3-061297CCDE4A}" type="parTrans" cxnId="{FC39FFE7-5CBB-47D5-A7E2-FBB50C642E69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731A4BE7-CD2A-40C5-9F02-5D239D2B57FE}" type="sibTrans" cxnId="{FC39FFE7-5CBB-47D5-A7E2-FBB50C642E69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87BAC0B2-B0DD-4C80-AB0B-F084CCD84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Facilitate learning, track progress, and evaluate performance of interns</a:t>
          </a:r>
        </a:p>
      </dgm:t>
    </dgm:pt>
    <dgm:pt modelId="{A707DD75-E676-4B84-B70F-35B9367197AE}" type="parTrans" cxnId="{6D49CC81-3209-4E7C-AC29-E2BE531BC57D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56A8A861-2196-4A6E-AAC9-008834A70B65}" type="sibTrans" cxnId="{6D49CC81-3209-4E7C-AC29-E2BE531BC57D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39831AAD-0442-466C-A291-05E57F03CF5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Maintain</a:t>
          </a:r>
        </a:p>
      </dgm:t>
    </dgm:pt>
    <dgm:pt modelId="{0E5CABE8-600B-4B86-8A7C-631CD9956A4C}" type="parTrans" cxnId="{C50590E4-3851-4C85-83DE-2D1D56DAFA8A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9D7771E5-4DE9-4253-93CC-3E595FAF4D9D}" type="sibTrans" cxnId="{C50590E4-3851-4C85-83DE-2D1D56DAFA8A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5AA730D6-61BC-4AB0-A1BD-CDFEE61791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Maintain performance records &amp; issue Experience/ Completion Letters</a:t>
          </a:r>
        </a:p>
      </dgm:t>
    </dgm:pt>
    <dgm:pt modelId="{F0293A78-0A47-4703-99E9-2F52A63FD6B3}" type="parTrans" cxnId="{5D8E04AD-A255-46CB-AD9D-B70242485F21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A9C1AA8D-5CB7-4B3E-99AF-C95FA20D93D7}" type="sibTrans" cxnId="{5D8E04AD-A255-46CB-AD9D-B70242485F21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6EEEB1DA-FDFE-4432-860D-6660045B67F8}" type="pres">
      <dgm:prSet presAssocID="{7DD52144-918D-4F22-A6CF-417BEB8157B5}" presName="root" presStyleCnt="0">
        <dgm:presLayoutVars>
          <dgm:dir/>
          <dgm:resizeHandles val="exact"/>
        </dgm:presLayoutVars>
      </dgm:prSet>
      <dgm:spPr/>
    </dgm:pt>
    <dgm:pt modelId="{AC4133AF-E74E-4630-B0E2-8D28B3205CED}" type="pres">
      <dgm:prSet presAssocID="{F9C8726C-B72B-4013-AA57-95F0A2B8B6E5}" presName="compNode" presStyleCnt="0"/>
      <dgm:spPr/>
    </dgm:pt>
    <dgm:pt modelId="{C384ACBE-7203-40EC-A029-62BDCB284EE7}" type="pres">
      <dgm:prSet presAssocID="{F9C8726C-B72B-4013-AA57-95F0A2B8B6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C38E85C-631A-4A6B-ACDD-979A5552F44C}" type="pres">
      <dgm:prSet presAssocID="{F9C8726C-B72B-4013-AA57-95F0A2B8B6E5}" presName="iconSpace" presStyleCnt="0"/>
      <dgm:spPr/>
    </dgm:pt>
    <dgm:pt modelId="{137B4F91-213A-4CE4-9613-D2A528C1C488}" type="pres">
      <dgm:prSet presAssocID="{F9C8726C-B72B-4013-AA57-95F0A2B8B6E5}" presName="parTx" presStyleLbl="revTx" presStyleIdx="0" presStyleCnt="8">
        <dgm:presLayoutVars>
          <dgm:chMax val="0"/>
          <dgm:chPref val="0"/>
        </dgm:presLayoutVars>
      </dgm:prSet>
      <dgm:spPr/>
    </dgm:pt>
    <dgm:pt modelId="{89380D09-9380-48CA-BB79-833539D292D2}" type="pres">
      <dgm:prSet presAssocID="{F9C8726C-B72B-4013-AA57-95F0A2B8B6E5}" presName="txSpace" presStyleCnt="0"/>
      <dgm:spPr/>
    </dgm:pt>
    <dgm:pt modelId="{523886CF-CD09-4031-B02D-7D7206B2DD02}" type="pres">
      <dgm:prSet presAssocID="{F9C8726C-B72B-4013-AA57-95F0A2B8B6E5}" presName="desTx" presStyleLbl="revTx" presStyleIdx="1" presStyleCnt="8">
        <dgm:presLayoutVars/>
      </dgm:prSet>
      <dgm:spPr/>
    </dgm:pt>
    <dgm:pt modelId="{3320844B-AD3A-493E-82ED-4D190954EDC6}" type="pres">
      <dgm:prSet presAssocID="{46F32CF4-008C-40C9-9FD0-A2DC80F13DCE}" presName="sibTrans" presStyleCnt="0"/>
      <dgm:spPr/>
    </dgm:pt>
    <dgm:pt modelId="{E86FDB07-2AC5-4421-AA05-C9C8EDDD40B7}" type="pres">
      <dgm:prSet presAssocID="{A2F4C94E-81F4-45E2-9393-7ED8B8B7BF6C}" presName="compNode" presStyleCnt="0"/>
      <dgm:spPr/>
    </dgm:pt>
    <dgm:pt modelId="{8CA93E17-F8D7-489C-B4C3-742A5898E680}" type="pres">
      <dgm:prSet presAssocID="{A2F4C94E-81F4-45E2-9393-7ED8B8B7BF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32FEC84-23E7-4A83-9FC7-59B4A9E2DAF6}" type="pres">
      <dgm:prSet presAssocID="{A2F4C94E-81F4-45E2-9393-7ED8B8B7BF6C}" presName="iconSpace" presStyleCnt="0"/>
      <dgm:spPr/>
    </dgm:pt>
    <dgm:pt modelId="{8246522F-AD1D-4836-B72C-43F44F2D97E3}" type="pres">
      <dgm:prSet presAssocID="{A2F4C94E-81F4-45E2-9393-7ED8B8B7BF6C}" presName="parTx" presStyleLbl="revTx" presStyleIdx="2" presStyleCnt="8">
        <dgm:presLayoutVars>
          <dgm:chMax val="0"/>
          <dgm:chPref val="0"/>
        </dgm:presLayoutVars>
      </dgm:prSet>
      <dgm:spPr/>
    </dgm:pt>
    <dgm:pt modelId="{F03EAAF6-452D-4F48-AE26-E31CB564AEE6}" type="pres">
      <dgm:prSet presAssocID="{A2F4C94E-81F4-45E2-9393-7ED8B8B7BF6C}" presName="txSpace" presStyleCnt="0"/>
      <dgm:spPr/>
    </dgm:pt>
    <dgm:pt modelId="{032786A4-B29A-44ED-9CC1-2E2919CED1FB}" type="pres">
      <dgm:prSet presAssocID="{A2F4C94E-81F4-45E2-9393-7ED8B8B7BF6C}" presName="desTx" presStyleLbl="revTx" presStyleIdx="3" presStyleCnt="8">
        <dgm:presLayoutVars/>
      </dgm:prSet>
      <dgm:spPr/>
    </dgm:pt>
    <dgm:pt modelId="{59BBB965-6094-4DFE-910D-7E1EAADD4703}" type="pres">
      <dgm:prSet presAssocID="{D8C0618B-3117-4F77-8B83-99681846F859}" presName="sibTrans" presStyleCnt="0"/>
      <dgm:spPr/>
    </dgm:pt>
    <dgm:pt modelId="{DB0E7FB8-2D0C-47BF-B681-46AE3379CD39}" type="pres">
      <dgm:prSet presAssocID="{BF8B5EC9-F90F-44D4-B2C8-355BBF0AB9A9}" presName="compNode" presStyleCnt="0"/>
      <dgm:spPr/>
    </dgm:pt>
    <dgm:pt modelId="{F6D4766C-34D8-4BB9-B05E-3771286454BC}" type="pres">
      <dgm:prSet presAssocID="{BF8B5EC9-F90F-44D4-B2C8-355BBF0AB9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5B6C89B-B6DB-4165-B93F-41F2150CAF1C}" type="pres">
      <dgm:prSet presAssocID="{BF8B5EC9-F90F-44D4-B2C8-355BBF0AB9A9}" presName="iconSpace" presStyleCnt="0"/>
      <dgm:spPr/>
    </dgm:pt>
    <dgm:pt modelId="{64999E7B-4DA1-4E14-9623-1670D07F14B0}" type="pres">
      <dgm:prSet presAssocID="{BF8B5EC9-F90F-44D4-B2C8-355BBF0AB9A9}" presName="parTx" presStyleLbl="revTx" presStyleIdx="4" presStyleCnt="8">
        <dgm:presLayoutVars>
          <dgm:chMax val="0"/>
          <dgm:chPref val="0"/>
        </dgm:presLayoutVars>
      </dgm:prSet>
      <dgm:spPr/>
    </dgm:pt>
    <dgm:pt modelId="{90172876-788E-4B61-A0AA-4A81C73329D6}" type="pres">
      <dgm:prSet presAssocID="{BF8B5EC9-F90F-44D4-B2C8-355BBF0AB9A9}" presName="txSpace" presStyleCnt="0"/>
      <dgm:spPr/>
    </dgm:pt>
    <dgm:pt modelId="{FD6D2E2C-DA21-4D3A-9A65-D4B2DE34AB0D}" type="pres">
      <dgm:prSet presAssocID="{BF8B5EC9-F90F-44D4-B2C8-355BBF0AB9A9}" presName="desTx" presStyleLbl="revTx" presStyleIdx="5" presStyleCnt="8">
        <dgm:presLayoutVars/>
      </dgm:prSet>
      <dgm:spPr/>
    </dgm:pt>
    <dgm:pt modelId="{065538E3-964A-4B95-8F79-DE420540F3F1}" type="pres">
      <dgm:prSet presAssocID="{731A4BE7-CD2A-40C5-9F02-5D239D2B57FE}" presName="sibTrans" presStyleCnt="0"/>
      <dgm:spPr/>
    </dgm:pt>
    <dgm:pt modelId="{B43A54BD-4EE6-4B62-8990-E44EF5E6E706}" type="pres">
      <dgm:prSet presAssocID="{39831AAD-0442-466C-A291-05E57F03CF52}" presName="compNode" presStyleCnt="0"/>
      <dgm:spPr/>
    </dgm:pt>
    <dgm:pt modelId="{28E467C9-1F87-4A77-9C8B-4EBC6D162CEF}" type="pres">
      <dgm:prSet presAssocID="{39831AAD-0442-466C-A291-05E57F03CF5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1CA4CB6-18AD-4EF6-B42B-13F19A88CC84}" type="pres">
      <dgm:prSet presAssocID="{39831AAD-0442-466C-A291-05E57F03CF52}" presName="iconSpace" presStyleCnt="0"/>
      <dgm:spPr/>
    </dgm:pt>
    <dgm:pt modelId="{6A2CCE8F-7C3E-4C3F-9BDC-BB1427796379}" type="pres">
      <dgm:prSet presAssocID="{39831AAD-0442-466C-A291-05E57F03CF52}" presName="parTx" presStyleLbl="revTx" presStyleIdx="6" presStyleCnt="8">
        <dgm:presLayoutVars>
          <dgm:chMax val="0"/>
          <dgm:chPref val="0"/>
        </dgm:presLayoutVars>
      </dgm:prSet>
      <dgm:spPr/>
    </dgm:pt>
    <dgm:pt modelId="{67E34D1C-5F5E-48D0-B0B7-F382A919E840}" type="pres">
      <dgm:prSet presAssocID="{39831AAD-0442-466C-A291-05E57F03CF52}" presName="txSpace" presStyleCnt="0"/>
      <dgm:spPr/>
    </dgm:pt>
    <dgm:pt modelId="{B4AB3BDF-BB1E-4350-AC50-A4EDCE4F5962}" type="pres">
      <dgm:prSet presAssocID="{39831AAD-0442-466C-A291-05E57F03CF52}" presName="desTx" presStyleLbl="revTx" presStyleIdx="7" presStyleCnt="8">
        <dgm:presLayoutVars/>
      </dgm:prSet>
      <dgm:spPr/>
    </dgm:pt>
  </dgm:ptLst>
  <dgm:cxnLst>
    <dgm:cxn modelId="{E13B7514-AA35-4051-986E-84B914BCF05B}" srcId="{F9C8726C-B72B-4013-AA57-95F0A2B8B6E5}" destId="{8995E00B-3CD1-486F-93C1-DF45ACE60DB3}" srcOrd="0" destOrd="0" parTransId="{2A4E3426-7F27-4AE1-8380-39CAE7C8011D}" sibTransId="{C48971E9-B7FB-45F9-BE6C-A6020E1A43DC}"/>
    <dgm:cxn modelId="{2E12761E-BEB6-4726-B11B-0A441E7F8C28}" type="presOf" srcId="{A2F4C94E-81F4-45E2-9393-7ED8B8B7BF6C}" destId="{8246522F-AD1D-4836-B72C-43F44F2D97E3}" srcOrd="0" destOrd="0" presId="urn:microsoft.com/office/officeart/2018/5/layout/CenteredIconLabelDescriptionList"/>
    <dgm:cxn modelId="{1F8E142B-A421-43ED-A959-CE62E6E31EAB}" type="presOf" srcId="{39831AAD-0442-466C-A291-05E57F03CF52}" destId="{6A2CCE8F-7C3E-4C3F-9BDC-BB1427796379}" srcOrd="0" destOrd="0" presId="urn:microsoft.com/office/officeart/2018/5/layout/CenteredIconLabelDescriptionList"/>
    <dgm:cxn modelId="{32AF6C33-E010-41AA-9B53-65C5700A685F}" srcId="{A2F4C94E-81F4-45E2-9393-7ED8B8B7BF6C}" destId="{600756F0-ECD0-4A79-B514-4AB7DDB87509}" srcOrd="0" destOrd="0" parTransId="{94DB210F-7C95-4262-AFB6-6A8DF6E178F3}" sibTransId="{6FB9976E-980C-43D2-A5CC-F682702EAF33}"/>
    <dgm:cxn modelId="{1D496943-EAB0-41C2-87A3-235AA548B10A}" type="presOf" srcId="{F9C8726C-B72B-4013-AA57-95F0A2B8B6E5}" destId="{137B4F91-213A-4CE4-9613-D2A528C1C488}" srcOrd="0" destOrd="0" presId="urn:microsoft.com/office/officeart/2018/5/layout/CenteredIconLabelDescriptionList"/>
    <dgm:cxn modelId="{7ED59E54-8660-4D95-B926-724BDA684C78}" srcId="{7DD52144-918D-4F22-A6CF-417BEB8157B5}" destId="{F9C8726C-B72B-4013-AA57-95F0A2B8B6E5}" srcOrd="0" destOrd="0" parTransId="{01ACFE8B-B354-4DBC-8406-2AD992346AB3}" sibTransId="{46F32CF4-008C-40C9-9FD0-A2DC80F13DCE}"/>
    <dgm:cxn modelId="{304FF880-9AEF-476E-A044-7DD1AC6A34C2}" type="presOf" srcId="{87BAC0B2-B0DD-4C80-AB0B-F084CCD84D4B}" destId="{FD6D2E2C-DA21-4D3A-9A65-D4B2DE34AB0D}" srcOrd="0" destOrd="0" presId="urn:microsoft.com/office/officeart/2018/5/layout/CenteredIconLabelDescriptionList"/>
    <dgm:cxn modelId="{6D49CC81-3209-4E7C-AC29-E2BE531BC57D}" srcId="{BF8B5EC9-F90F-44D4-B2C8-355BBF0AB9A9}" destId="{87BAC0B2-B0DD-4C80-AB0B-F084CCD84D4B}" srcOrd="0" destOrd="0" parTransId="{A707DD75-E676-4B84-B70F-35B9367197AE}" sibTransId="{56A8A861-2196-4A6E-AAC9-008834A70B65}"/>
    <dgm:cxn modelId="{507DA091-6519-4C21-8590-953B3FAB2AD9}" type="presOf" srcId="{5AA730D6-61BC-4AB0-A1BD-CDFEE617916B}" destId="{B4AB3BDF-BB1E-4350-AC50-A4EDCE4F5962}" srcOrd="0" destOrd="0" presId="urn:microsoft.com/office/officeart/2018/5/layout/CenteredIconLabelDescriptionList"/>
    <dgm:cxn modelId="{5D8E04AD-A255-46CB-AD9D-B70242485F21}" srcId="{39831AAD-0442-466C-A291-05E57F03CF52}" destId="{5AA730D6-61BC-4AB0-A1BD-CDFEE617916B}" srcOrd="0" destOrd="0" parTransId="{F0293A78-0A47-4703-99E9-2F52A63FD6B3}" sibTransId="{A9C1AA8D-5CB7-4B3E-99AF-C95FA20D93D7}"/>
    <dgm:cxn modelId="{F37B01B1-C8CD-4D82-A438-D977B2CA105F}" type="presOf" srcId="{7DD52144-918D-4F22-A6CF-417BEB8157B5}" destId="{6EEEB1DA-FDFE-4432-860D-6660045B67F8}" srcOrd="0" destOrd="0" presId="urn:microsoft.com/office/officeart/2018/5/layout/CenteredIconLabelDescriptionList"/>
    <dgm:cxn modelId="{F4342DC4-D1B1-4770-BCF7-04983EE76326}" type="presOf" srcId="{8995E00B-3CD1-486F-93C1-DF45ACE60DB3}" destId="{523886CF-CD09-4031-B02D-7D7206B2DD02}" srcOrd="0" destOrd="0" presId="urn:microsoft.com/office/officeart/2018/5/layout/CenteredIconLabelDescriptionList"/>
    <dgm:cxn modelId="{6CBECACB-9B7A-47E0-9487-89DCD944CCEF}" srcId="{7DD52144-918D-4F22-A6CF-417BEB8157B5}" destId="{A2F4C94E-81F4-45E2-9393-7ED8B8B7BF6C}" srcOrd="1" destOrd="0" parTransId="{6E881E93-61EB-4DD6-9EDE-8695CD0B5C79}" sibTransId="{D8C0618B-3117-4F77-8B83-99681846F859}"/>
    <dgm:cxn modelId="{C50590E4-3851-4C85-83DE-2D1D56DAFA8A}" srcId="{7DD52144-918D-4F22-A6CF-417BEB8157B5}" destId="{39831AAD-0442-466C-A291-05E57F03CF52}" srcOrd="3" destOrd="0" parTransId="{0E5CABE8-600B-4B86-8A7C-631CD9956A4C}" sibTransId="{9D7771E5-4DE9-4253-93CC-3E595FAF4D9D}"/>
    <dgm:cxn modelId="{83641CE6-2FD0-4C00-B225-F2C7A0630FC1}" type="presOf" srcId="{600756F0-ECD0-4A79-B514-4AB7DDB87509}" destId="{032786A4-B29A-44ED-9CC1-2E2919CED1FB}" srcOrd="0" destOrd="0" presId="urn:microsoft.com/office/officeart/2018/5/layout/CenteredIconLabelDescriptionList"/>
    <dgm:cxn modelId="{FC39FFE7-5CBB-47D5-A7E2-FBB50C642E69}" srcId="{7DD52144-918D-4F22-A6CF-417BEB8157B5}" destId="{BF8B5EC9-F90F-44D4-B2C8-355BBF0AB9A9}" srcOrd="2" destOrd="0" parTransId="{5EE83098-BA34-4917-AAF3-061297CCDE4A}" sibTransId="{731A4BE7-CD2A-40C5-9F02-5D239D2B57FE}"/>
    <dgm:cxn modelId="{DBB7A1E8-8016-4AD7-A3F5-1B517A10C767}" type="presOf" srcId="{BF8B5EC9-F90F-44D4-B2C8-355BBF0AB9A9}" destId="{64999E7B-4DA1-4E14-9623-1670D07F14B0}" srcOrd="0" destOrd="0" presId="urn:microsoft.com/office/officeart/2018/5/layout/CenteredIconLabelDescriptionList"/>
    <dgm:cxn modelId="{3440CD23-C4A1-4E04-8319-2AA72AC9EAAC}" type="presParOf" srcId="{6EEEB1DA-FDFE-4432-860D-6660045B67F8}" destId="{AC4133AF-E74E-4630-B0E2-8D28B3205CED}" srcOrd="0" destOrd="0" presId="urn:microsoft.com/office/officeart/2018/5/layout/CenteredIconLabelDescriptionList"/>
    <dgm:cxn modelId="{8D2FA510-5114-4C2F-9D28-4D4ED8510CD4}" type="presParOf" srcId="{AC4133AF-E74E-4630-B0E2-8D28B3205CED}" destId="{C384ACBE-7203-40EC-A029-62BDCB284EE7}" srcOrd="0" destOrd="0" presId="urn:microsoft.com/office/officeart/2018/5/layout/CenteredIconLabelDescriptionList"/>
    <dgm:cxn modelId="{C2EA2616-986A-4BBD-A2C6-490C23FF0CB5}" type="presParOf" srcId="{AC4133AF-E74E-4630-B0E2-8D28B3205CED}" destId="{EC38E85C-631A-4A6B-ACDD-979A5552F44C}" srcOrd="1" destOrd="0" presId="urn:microsoft.com/office/officeart/2018/5/layout/CenteredIconLabelDescriptionList"/>
    <dgm:cxn modelId="{F5F2333A-9B53-429A-9B97-C97F685EA1A2}" type="presParOf" srcId="{AC4133AF-E74E-4630-B0E2-8D28B3205CED}" destId="{137B4F91-213A-4CE4-9613-D2A528C1C488}" srcOrd="2" destOrd="0" presId="urn:microsoft.com/office/officeart/2018/5/layout/CenteredIconLabelDescriptionList"/>
    <dgm:cxn modelId="{37892F34-CE59-46BB-89A3-801E05586AFE}" type="presParOf" srcId="{AC4133AF-E74E-4630-B0E2-8D28B3205CED}" destId="{89380D09-9380-48CA-BB79-833539D292D2}" srcOrd="3" destOrd="0" presId="urn:microsoft.com/office/officeart/2018/5/layout/CenteredIconLabelDescriptionList"/>
    <dgm:cxn modelId="{60C5EB90-2347-453E-8813-648E23E96AB4}" type="presParOf" srcId="{AC4133AF-E74E-4630-B0E2-8D28B3205CED}" destId="{523886CF-CD09-4031-B02D-7D7206B2DD02}" srcOrd="4" destOrd="0" presId="urn:microsoft.com/office/officeart/2018/5/layout/CenteredIconLabelDescriptionList"/>
    <dgm:cxn modelId="{DE779C5F-B26C-4D89-B687-3432D7486D2F}" type="presParOf" srcId="{6EEEB1DA-FDFE-4432-860D-6660045B67F8}" destId="{3320844B-AD3A-493E-82ED-4D190954EDC6}" srcOrd="1" destOrd="0" presId="urn:microsoft.com/office/officeart/2018/5/layout/CenteredIconLabelDescriptionList"/>
    <dgm:cxn modelId="{FBA4D925-1BF2-439B-9AE2-F14CC0994446}" type="presParOf" srcId="{6EEEB1DA-FDFE-4432-860D-6660045B67F8}" destId="{E86FDB07-2AC5-4421-AA05-C9C8EDDD40B7}" srcOrd="2" destOrd="0" presId="urn:microsoft.com/office/officeart/2018/5/layout/CenteredIconLabelDescriptionList"/>
    <dgm:cxn modelId="{EE30868B-1EA2-4668-BD6F-E45088F712A1}" type="presParOf" srcId="{E86FDB07-2AC5-4421-AA05-C9C8EDDD40B7}" destId="{8CA93E17-F8D7-489C-B4C3-742A5898E680}" srcOrd="0" destOrd="0" presId="urn:microsoft.com/office/officeart/2018/5/layout/CenteredIconLabelDescriptionList"/>
    <dgm:cxn modelId="{A1CB96B8-77FE-4764-AD35-CF2AB2A16712}" type="presParOf" srcId="{E86FDB07-2AC5-4421-AA05-C9C8EDDD40B7}" destId="{F32FEC84-23E7-4A83-9FC7-59B4A9E2DAF6}" srcOrd="1" destOrd="0" presId="urn:microsoft.com/office/officeart/2018/5/layout/CenteredIconLabelDescriptionList"/>
    <dgm:cxn modelId="{BC7EDF4A-0E74-4BB9-9E3B-A4A50899B2B2}" type="presParOf" srcId="{E86FDB07-2AC5-4421-AA05-C9C8EDDD40B7}" destId="{8246522F-AD1D-4836-B72C-43F44F2D97E3}" srcOrd="2" destOrd="0" presId="urn:microsoft.com/office/officeart/2018/5/layout/CenteredIconLabelDescriptionList"/>
    <dgm:cxn modelId="{6BFFA3F5-B2E2-40A8-B46D-CF116FBF7519}" type="presParOf" srcId="{E86FDB07-2AC5-4421-AA05-C9C8EDDD40B7}" destId="{F03EAAF6-452D-4F48-AE26-E31CB564AEE6}" srcOrd="3" destOrd="0" presId="urn:microsoft.com/office/officeart/2018/5/layout/CenteredIconLabelDescriptionList"/>
    <dgm:cxn modelId="{4B2D7A8B-62B7-4F10-8641-35F2D234F2E9}" type="presParOf" srcId="{E86FDB07-2AC5-4421-AA05-C9C8EDDD40B7}" destId="{032786A4-B29A-44ED-9CC1-2E2919CED1FB}" srcOrd="4" destOrd="0" presId="urn:microsoft.com/office/officeart/2018/5/layout/CenteredIconLabelDescriptionList"/>
    <dgm:cxn modelId="{40B3EC17-8FB9-47F5-9D79-F83A1EC129CF}" type="presParOf" srcId="{6EEEB1DA-FDFE-4432-860D-6660045B67F8}" destId="{59BBB965-6094-4DFE-910D-7E1EAADD4703}" srcOrd="3" destOrd="0" presId="urn:microsoft.com/office/officeart/2018/5/layout/CenteredIconLabelDescriptionList"/>
    <dgm:cxn modelId="{698D37E5-79E8-4E1F-9535-A4444D9C33AA}" type="presParOf" srcId="{6EEEB1DA-FDFE-4432-860D-6660045B67F8}" destId="{DB0E7FB8-2D0C-47BF-B681-46AE3379CD39}" srcOrd="4" destOrd="0" presId="urn:microsoft.com/office/officeart/2018/5/layout/CenteredIconLabelDescriptionList"/>
    <dgm:cxn modelId="{AA33D934-87FD-4EAC-88F2-5D94814B10C6}" type="presParOf" srcId="{DB0E7FB8-2D0C-47BF-B681-46AE3379CD39}" destId="{F6D4766C-34D8-4BB9-B05E-3771286454BC}" srcOrd="0" destOrd="0" presId="urn:microsoft.com/office/officeart/2018/5/layout/CenteredIconLabelDescriptionList"/>
    <dgm:cxn modelId="{B6F82C8E-BB31-4FC1-A8FC-2454C2E3C3BD}" type="presParOf" srcId="{DB0E7FB8-2D0C-47BF-B681-46AE3379CD39}" destId="{95B6C89B-B6DB-4165-B93F-41F2150CAF1C}" srcOrd="1" destOrd="0" presId="urn:microsoft.com/office/officeart/2018/5/layout/CenteredIconLabelDescriptionList"/>
    <dgm:cxn modelId="{2FC90BDE-1BEE-4C4B-9A7A-395864619C67}" type="presParOf" srcId="{DB0E7FB8-2D0C-47BF-B681-46AE3379CD39}" destId="{64999E7B-4DA1-4E14-9623-1670D07F14B0}" srcOrd="2" destOrd="0" presId="urn:microsoft.com/office/officeart/2018/5/layout/CenteredIconLabelDescriptionList"/>
    <dgm:cxn modelId="{07913609-5355-4672-BB14-7D57F2233D0E}" type="presParOf" srcId="{DB0E7FB8-2D0C-47BF-B681-46AE3379CD39}" destId="{90172876-788E-4B61-A0AA-4A81C73329D6}" srcOrd="3" destOrd="0" presId="urn:microsoft.com/office/officeart/2018/5/layout/CenteredIconLabelDescriptionList"/>
    <dgm:cxn modelId="{3A2012AF-E84B-4B60-8C85-0B3638453664}" type="presParOf" srcId="{DB0E7FB8-2D0C-47BF-B681-46AE3379CD39}" destId="{FD6D2E2C-DA21-4D3A-9A65-D4B2DE34AB0D}" srcOrd="4" destOrd="0" presId="urn:microsoft.com/office/officeart/2018/5/layout/CenteredIconLabelDescriptionList"/>
    <dgm:cxn modelId="{B8F411FC-C53D-4478-912A-284A3B14C8F1}" type="presParOf" srcId="{6EEEB1DA-FDFE-4432-860D-6660045B67F8}" destId="{065538E3-964A-4B95-8F79-DE420540F3F1}" srcOrd="5" destOrd="0" presId="urn:microsoft.com/office/officeart/2018/5/layout/CenteredIconLabelDescriptionList"/>
    <dgm:cxn modelId="{3518EBF5-6233-4301-A3A9-A9932A5A2E80}" type="presParOf" srcId="{6EEEB1DA-FDFE-4432-860D-6660045B67F8}" destId="{B43A54BD-4EE6-4B62-8990-E44EF5E6E706}" srcOrd="6" destOrd="0" presId="urn:microsoft.com/office/officeart/2018/5/layout/CenteredIconLabelDescriptionList"/>
    <dgm:cxn modelId="{6B26A596-F47A-4C68-B8C3-B8CCD5F46B7C}" type="presParOf" srcId="{B43A54BD-4EE6-4B62-8990-E44EF5E6E706}" destId="{28E467C9-1F87-4A77-9C8B-4EBC6D162CEF}" srcOrd="0" destOrd="0" presId="urn:microsoft.com/office/officeart/2018/5/layout/CenteredIconLabelDescriptionList"/>
    <dgm:cxn modelId="{C8D47E44-66A4-4346-986C-3FE7B0C2891D}" type="presParOf" srcId="{B43A54BD-4EE6-4B62-8990-E44EF5E6E706}" destId="{C1CA4CB6-18AD-4EF6-B42B-13F19A88CC84}" srcOrd="1" destOrd="0" presId="urn:microsoft.com/office/officeart/2018/5/layout/CenteredIconLabelDescriptionList"/>
    <dgm:cxn modelId="{832319E1-6BE1-426D-B00D-8371A535755E}" type="presParOf" srcId="{B43A54BD-4EE6-4B62-8990-E44EF5E6E706}" destId="{6A2CCE8F-7C3E-4C3F-9BDC-BB1427796379}" srcOrd="2" destOrd="0" presId="urn:microsoft.com/office/officeart/2018/5/layout/CenteredIconLabelDescriptionList"/>
    <dgm:cxn modelId="{D3056D62-5AA1-402C-8362-774690551CC2}" type="presParOf" srcId="{B43A54BD-4EE6-4B62-8990-E44EF5E6E706}" destId="{67E34D1C-5F5E-48D0-B0B7-F382A919E840}" srcOrd="3" destOrd="0" presId="urn:microsoft.com/office/officeart/2018/5/layout/CenteredIconLabelDescriptionList"/>
    <dgm:cxn modelId="{751F3B31-4203-47F2-8871-7987F7E9C866}" type="presParOf" srcId="{B43A54BD-4EE6-4B62-8990-E44EF5E6E706}" destId="{B4AB3BDF-BB1E-4350-AC50-A4EDCE4F596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B81811-27C6-41DE-A295-DE267A0E9B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9B46D-EE2F-4599-80D2-C9AD9C20AE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>
              <a:latin typeface="Garamond" panose="02020404030301010803" pitchFamily="18" charset="0"/>
            </a:rPr>
            <a:t>Complete daily learning &amp; assigned tasks</a:t>
          </a:r>
          <a:endParaRPr lang="en-US" sz="3200">
            <a:latin typeface="Garamond" panose="02020404030301010803" pitchFamily="18" charset="0"/>
          </a:endParaRPr>
        </a:p>
      </dgm:t>
    </dgm:pt>
    <dgm:pt modelId="{85FEFAD5-5AA7-4606-885E-A60CD3B029C4}" type="parTrans" cxnId="{80224665-47ED-497C-AC0B-FB5F879A14D4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1182D1D-82F1-407E-B2A6-EE18046CD2BB}" type="sibTrans" cxnId="{80224665-47ED-497C-AC0B-FB5F879A14D4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E3B661A-6E47-466B-8869-40E5BE9960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>
              <a:latin typeface="Garamond" panose="02020404030301010803" pitchFamily="18" charset="0"/>
            </a:rPr>
            <a:t>Submit weekly reports &amp; final internship report</a:t>
          </a:r>
          <a:endParaRPr lang="en-US" sz="3200">
            <a:latin typeface="Garamond" panose="02020404030301010803" pitchFamily="18" charset="0"/>
          </a:endParaRPr>
        </a:p>
      </dgm:t>
    </dgm:pt>
    <dgm:pt modelId="{03FB3BBF-E660-4A90-B15B-A91B7FBB4CCA}" type="parTrans" cxnId="{581CA628-A482-47FD-8648-2F12ED9131FB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DCAEF547-1E02-4CE4-BAF1-F96304EB2699}" type="sibTrans" cxnId="{581CA628-A482-47FD-8648-2F12ED9131FB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60F96173-DE19-4DAE-99F3-5EEB48895D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>
              <a:latin typeface="Garamond" panose="02020404030301010803" pitchFamily="18" charset="0"/>
            </a:rPr>
            <a:t>Adhere to ALC’s tracking &amp; evaluation process</a:t>
          </a:r>
          <a:endParaRPr lang="en-US" sz="3200">
            <a:latin typeface="Garamond" panose="02020404030301010803" pitchFamily="18" charset="0"/>
          </a:endParaRPr>
        </a:p>
      </dgm:t>
    </dgm:pt>
    <dgm:pt modelId="{109DA6EE-F589-43A5-87CA-531CFFDC0B43}" type="parTrans" cxnId="{9C057B77-6AF5-4598-BEEE-21B7B78C9ECE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6F5B316F-A85A-48B7-8655-3685C7C86F43}" type="sibTrans" cxnId="{9C057B77-6AF5-4598-BEEE-21B7B78C9ECE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4815792-FD51-48A6-A753-7C7BF0205BDE}" type="pres">
      <dgm:prSet presAssocID="{00B81811-27C6-41DE-A295-DE267A0E9BCA}" presName="root" presStyleCnt="0">
        <dgm:presLayoutVars>
          <dgm:dir/>
          <dgm:resizeHandles val="exact"/>
        </dgm:presLayoutVars>
      </dgm:prSet>
      <dgm:spPr/>
    </dgm:pt>
    <dgm:pt modelId="{2D7F1C6B-71A3-4A49-90F1-1E545743EA2F}" type="pres">
      <dgm:prSet presAssocID="{FBE9B46D-EE2F-4599-80D2-C9AD9C20AE4F}" presName="compNode" presStyleCnt="0"/>
      <dgm:spPr/>
    </dgm:pt>
    <dgm:pt modelId="{64A0927E-B154-463B-917D-7134E02AE4B2}" type="pres">
      <dgm:prSet presAssocID="{FBE9B46D-EE2F-4599-80D2-C9AD9C20AE4F}" presName="bgRect" presStyleLbl="bgShp" presStyleIdx="0" presStyleCnt="3"/>
      <dgm:spPr/>
    </dgm:pt>
    <dgm:pt modelId="{0BC7D83A-FB6E-4D26-8C48-24CEC2879F44}" type="pres">
      <dgm:prSet presAssocID="{FBE9B46D-EE2F-4599-80D2-C9AD9C20AE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A1472C6-96B1-4626-B491-AB3CAFD7FDBD}" type="pres">
      <dgm:prSet presAssocID="{FBE9B46D-EE2F-4599-80D2-C9AD9C20AE4F}" presName="spaceRect" presStyleCnt="0"/>
      <dgm:spPr/>
    </dgm:pt>
    <dgm:pt modelId="{8FB7FBB2-5357-4D1D-A416-6A6CD7738BA8}" type="pres">
      <dgm:prSet presAssocID="{FBE9B46D-EE2F-4599-80D2-C9AD9C20AE4F}" presName="parTx" presStyleLbl="revTx" presStyleIdx="0" presStyleCnt="3">
        <dgm:presLayoutVars>
          <dgm:chMax val="0"/>
          <dgm:chPref val="0"/>
        </dgm:presLayoutVars>
      </dgm:prSet>
      <dgm:spPr/>
    </dgm:pt>
    <dgm:pt modelId="{6AB8276D-4549-47DC-A6D5-363F83EB40F9}" type="pres">
      <dgm:prSet presAssocID="{01182D1D-82F1-407E-B2A6-EE18046CD2BB}" presName="sibTrans" presStyleCnt="0"/>
      <dgm:spPr/>
    </dgm:pt>
    <dgm:pt modelId="{BA860031-5F56-4502-A7AF-546B69244DEA}" type="pres">
      <dgm:prSet presAssocID="{0E3B661A-6E47-466B-8869-40E5BE996027}" presName="compNode" presStyleCnt="0"/>
      <dgm:spPr/>
    </dgm:pt>
    <dgm:pt modelId="{59AD7B8F-D561-4582-9E4E-96713481AF68}" type="pres">
      <dgm:prSet presAssocID="{0E3B661A-6E47-466B-8869-40E5BE996027}" presName="bgRect" presStyleLbl="bgShp" presStyleIdx="1" presStyleCnt="3"/>
      <dgm:spPr/>
    </dgm:pt>
    <dgm:pt modelId="{F148A0E1-C14A-44DB-8BE6-37969D788B3B}" type="pres">
      <dgm:prSet presAssocID="{0E3B661A-6E47-466B-8869-40E5BE9960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040C40C-34BF-41C8-813E-863DC5759E95}" type="pres">
      <dgm:prSet presAssocID="{0E3B661A-6E47-466B-8869-40E5BE996027}" presName="spaceRect" presStyleCnt="0"/>
      <dgm:spPr/>
    </dgm:pt>
    <dgm:pt modelId="{5C2E67A2-43EB-4D2B-9EB4-97991B0A8540}" type="pres">
      <dgm:prSet presAssocID="{0E3B661A-6E47-466B-8869-40E5BE996027}" presName="parTx" presStyleLbl="revTx" presStyleIdx="1" presStyleCnt="3">
        <dgm:presLayoutVars>
          <dgm:chMax val="0"/>
          <dgm:chPref val="0"/>
        </dgm:presLayoutVars>
      </dgm:prSet>
      <dgm:spPr/>
    </dgm:pt>
    <dgm:pt modelId="{4CE0D7F0-A761-4F73-8F5A-611559AE6765}" type="pres">
      <dgm:prSet presAssocID="{DCAEF547-1E02-4CE4-BAF1-F96304EB2699}" presName="sibTrans" presStyleCnt="0"/>
      <dgm:spPr/>
    </dgm:pt>
    <dgm:pt modelId="{FE43C69D-4B18-42DB-9DC3-8B245DC5EA9A}" type="pres">
      <dgm:prSet presAssocID="{60F96173-DE19-4DAE-99F3-5EEB48895D0D}" presName="compNode" presStyleCnt="0"/>
      <dgm:spPr/>
    </dgm:pt>
    <dgm:pt modelId="{6237FA40-E034-4065-A254-15F255204E28}" type="pres">
      <dgm:prSet presAssocID="{60F96173-DE19-4DAE-99F3-5EEB48895D0D}" presName="bgRect" presStyleLbl="bgShp" presStyleIdx="2" presStyleCnt="3"/>
      <dgm:spPr/>
    </dgm:pt>
    <dgm:pt modelId="{F5AC835E-64D3-4892-BBF6-87E8C24F4105}" type="pres">
      <dgm:prSet presAssocID="{60F96173-DE19-4DAE-99F3-5EEB48895D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C2131F7E-9108-4C74-AE2F-EF4BE9C856A1}" type="pres">
      <dgm:prSet presAssocID="{60F96173-DE19-4DAE-99F3-5EEB48895D0D}" presName="spaceRect" presStyleCnt="0"/>
      <dgm:spPr/>
    </dgm:pt>
    <dgm:pt modelId="{4E6516F3-501E-4914-8B20-D48671E2346C}" type="pres">
      <dgm:prSet presAssocID="{60F96173-DE19-4DAE-99F3-5EEB48895D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1CA628-A482-47FD-8648-2F12ED9131FB}" srcId="{00B81811-27C6-41DE-A295-DE267A0E9BCA}" destId="{0E3B661A-6E47-466B-8869-40E5BE996027}" srcOrd="1" destOrd="0" parTransId="{03FB3BBF-E660-4A90-B15B-A91B7FBB4CCA}" sibTransId="{DCAEF547-1E02-4CE4-BAF1-F96304EB2699}"/>
    <dgm:cxn modelId="{FEB90261-E744-47E2-BB86-7312B1B7A356}" type="presOf" srcId="{FBE9B46D-EE2F-4599-80D2-C9AD9C20AE4F}" destId="{8FB7FBB2-5357-4D1D-A416-6A6CD7738BA8}" srcOrd="0" destOrd="0" presId="urn:microsoft.com/office/officeart/2018/2/layout/IconVerticalSolidList"/>
    <dgm:cxn modelId="{3B9E9E64-224F-4529-8A26-35F7A2BEA415}" type="presOf" srcId="{00B81811-27C6-41DE-A295-DE267A0E9BCA}" destId="{74815792-FD51-48A6-A753-7C7BF0205BDE}" srcOrd="0" destOrd="0" presId="urn:microsoft.com/office/officeart/2018/2/layout/IconVerticalSolidList"/>
    <dgm:cxn modelId="{80224665-47ED-497C-AC0B-FB5F879A14D4}" srcId="{00B81811-27C6-41DE-A295-DE267A0E9BCA}" destId="{FBE9B46D-EE2F-4599-80D2-C9AD9C20AE4F}" srcOrd="0" destOrd="0" parTransId="{85FEFAD5-5AA7-4606-885E-A60CD3B029C4}" sibTransId="{01182D1D-82F1-407E-B2A6-EE18046CD2BB}"/>
    <dgm:cxn modelId="{9C057B77-6AF5-4598-BEEE-21B7B78C9ECE}" srcId="{00B81811-27C6-41DE-A295-DE267A0E9BCA}" destId="{60F96173-DE19-4DAE-99F3-5EEB48895D0D}" srcOrd="2" destOrd="0" parTransId="{109DA6EE-F589-43A5-87CA-531CFFDC0B43}" sibTransId="{6F5B316F-A85A-48B7-8655-3685C7C86F43}"/>
    <dgm:cxn modelId="{E83CE3F3-728C-4292-96E6-9CAE8958F1AA}" type="presOf" srcId="{0E3B661A-6E47-466B-8869-40E5BE996027}" destId="{5C2E67A2-43EB-4D2B-9EB4-97991B0A8540}" srcOrd="0" destOrd="0" presId="urn:microsoft.com/office/officeart/2018/2/layout/IconVerticalSolidList"/>
    <dgm:cxn modelId="{CFDC91F7-DCBA-47DE-9E39-7762A117C2C6}" type="presOf" srcId="{60F96173-DE19-4DAE-99F3-5EEB48895D0D}" destId="{4E6516F3-501E-4914-8B20-D48671E2346C}" srcOrd="0" destOrd="0" presId="urn:microsoft.com/office/officeart/2018/2/layout/IconVerticalSolidList"/>
    <dgm:cxn modelId="{0003EFD6-9065-4D5C-A65A-145D55B8990C}" type="presParOf" srcId="{74815792-FD51-48A6-A753-7C7BF0205BDE}" destId="{2D7F1C6B-71A3-4A49-90F1-1E545743EA2F}" srcOrd="0" destOrd="0" presId="urn:microsoft.com/office/officeart/2018/2/layout/IconVerticalSolidList"/>
    <dgm:cxn modelId="{DAB2059B-FDC5-4527-939D-C1339FFC6105}" type="presParOf" srcId="{2D7F1C6B-71A3-4A49-90F1-1E545743EA2F}" destId="{64A0927E-B154-463B-917D-7134E02AE4B2}" srcOrd="0" destOrd="0" presId="urn:microsoft.com/office/officeart/2018/2/layout/IconVerticalSolidList"/>
    <dgm:cxn modelId="{5335118A-2C99-42C6-9679-EBB728E88C24}" type="presParOf" srcId="{2D7F1C6B-71A3-4A49-90F1-1E545743EA2F}" destId="{0BC7D83A-FB6E-4D26-8C48-24CEC2879F44}" srcOrd="1" destOrd="0" presId="urn:microsoft.com/office/officeart/2018/2/layout/IconVerticalSolidList"/>
    <dgm:cxn modelId="{2B794458-3474-4B72-957C-3630694EF70D}" type="presParOf" srcId="{2D7F1C6B-71A3-4A49-90F1-1E545743EA2F}" destId="{0A1472C6-96B1-4626-B491-AB3CAFD7FDBD}" srcOrd="2" destOrd="0" presId="urn:microsoft.com/office/officeart/2018/2/layout/IconVerticalSolidList"/>
    <dgm:cxn modelId="{9074F25E-33A4-4941-A72E-9E9BB0372FDF}" type="presParOf" srcId="{2D7F1C6B-71A3-4A49-90F1-1E545743EA2F}" destId="{8FB7FBB2-5357-4D1D-A416-6A6CD7738BA8}" srcOrd="3" destOrd="0" presId="urn:microsoft.com/office/officeart/2018/2/layout/IconVerticalSolidList"/>
    <dgm:cxn modelId="{2808860F-07B3-4F07-A59B-C62D5EEE6155}" type="presParOf" srcId="{74815792-FD51-48A6-A753-7C7BF0205BDE}" destId="{6AB8276D-4549-47DC-A6D5-363F83EB40F9}" srcOrd="1" destOrd="0" presId="urn:microsoft.com/office/officeart/2018/2/layout/IconVerticalSolidList"/>
    <dgm:cxn modelId="{4DB34A83-F56B-46E4-AF5C-34397DD85F23}" type="presParOf" srcId="{74815792-FD51-48A6-A753-7C7BF0205BDE}" destId="{BA860031-5F56-4502-A7AF-546B69244DEA}" srcOrd="2" destOrd="0" presId="urn:microsoft.com/office/officeart/2018/2/layout/IconVerticalSolidList"/>
    <dgm:cxn modelId="{9D79053B-5A64-48F7-B394-027BDD871C08}" type="presParOf" srcId="{BA860031-5F56-4502-A7AF-546B69244DEA}" destId="{59AD7B8F-D561-4582-9E4E-96713481AF68}" srcOrd="0" destOrd="0" presId="urn:microsoft.com/office/officeart/2018/2/layout/IconVerticalSolidList"/>
    <dgm:cxn modelId="{F31385CA-0868-4675-9F8F-28A47BA1C329}" type="presParOf" srcId="{BA860031-5F56-4502-A7AF-546B69244DEA}" destId="{F148A0E1-C14A-44DB-8BE6-37969D788B3B}" srcOrd="1" destOrd="0" presId="urn:microsoft.com/office/officeart/2018/2/layout/IconVerticalSolidList"/>
    <dgm:cxn modelId="{5FD0030F-51E0-4909-B465-6B7108B535A4}" type="presParOf" srcId="{BA860031-5F56-4502-A7AF-546B69244DEA}" destId="{B040C40C-34BF-41C8-813E-863DC5759E95}" srcOrd="2" destOrd="0" presId="urn:microsoft.com/office/officeart/2018/2/layout/IconVerticalSolidList"/>
    <dgm:cxn modelId="{065CA11C-52F4-47A7-B7D0-547CA5480804}" type="presParOf" srcId="{BA860031-5F56-4502-A7AF-546B69244DEA}" destId="{5C2E67A2-43EB-4D2B-9EB4-97991B0A8540}" srcOrd="3" destOrd="0" presId="urn:microsoft.com/office/officeart/2018/2/layout/IconVerticalSolidList"/>
    <dgm:cxn modelId="{69974AD8-B8D3-492E-BE58-A4C6FF36D5A9}" type="presParOf" srcId="{74815792-FD51-48A6-A753-7C7BF0205BDE}" destId="{4CE0D7F0-A761-4F73-8F5A-611559AE6765}" srcOrd="3" destOrd="0" presId="urn:microsoft.com/office/officeart/2018/2/layout/IconVerticalSolidList"/>
    <dgm:cxn modelId="{6DD23C17-AAFB-4FDF-AE7A-A74FFA346CA7}" type="presParOf" srcId="{74815792-FD51-48A6-A753-7C7BF0205BDE}" destId="{FE43C69D-4B18-42DB-9DC3-8B245DC5EA9A}" srcOrd="4" destOrd="0" presId="urn:microsoft.com/office/officeart/2018/2/layout/IconVerticalSolidList"/>
    <dgm:cxn modelId="{BE744AFF-6111-45DD-90B9-C4D22CFF0A58}" type="presParOf" srcId="{FE43C69D-4B18-42DB-9DC3-8B245DC5EA9A}" destId="{6237FA40-E034-4065-A254-15F255204E28}" srcOrd="0" destOrd="0" presId="urn:microsoft.com/office/officeart/2018/2/layout/IconVerticalSolidList"/>
    <dgm:cxn modelId="{4B2434D2-72EC-4490-9240-AE668B95B09F}" type="presParOf" srcId="{FE43C69D-4B18-42DB-9DC3-8B245DC5EA9A}" destId="{F5AC835E-64D3-4892-BBF6-87E8C24F4105}" srcOrd="1" destOrd="0" presId="urn:microsoft.com/office/officeart/2018/2/layout/IconVerticalSolidList"/>
    <dgm:cxn modelId="{F74BAB6D-D770-45EF-88BC-F250C858E26B}" type="presParOf" srcId="{FE43C69D-4B18-42DB-9DC3-8B245DC5EA9A}" destId="{C2131F7E-9108-4C74-AE2F-EF4BE9C856A1}" srcOrd="2" destOrd="0" presId="urn:microsoft.com/office/officeart/2018/2/layout/IconVerticalSolidList"/>
    <dgm:cxn modelId="{0F48B813-2E28-487B-9B5E-714526A02562}" type="presParOf" srcId="{FE43C69D-4B18-42DB-9DC3-8B245DC5EA9A}" destId="{4E6516F3-501E-4914-8B20-D48671E234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7B812-D1C3-4931-BAAB-CD961D5FC9C6}">
      <dsp:nvSpPr>
        <dsp:cNvPr id="0" name=""/>
        <dsp:cNvSpPr/>
      </dsp:nvSpPr>
      <dsp:spPr>
        <a:xfrm>
          <a:off x="477391" y="1098861"/>
          <a:ext cx="1054037" cy="10540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7FE36-F22A-4137-A819-C29BDFCFF61E}">
      <dsp:nvSpPr>
        <dsp:cNvPr id="0" name=""/>
        <dsp:cNvSpPr/>
      </dsp:nvSpPr>
      <dsp:spPr>
        <a:xfrm>
          <a:off x="702022" y="1323491"/>
          <a:ext cx="604775" cy="604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0823B-FEB5-4EC0-ADB2-239A5568AC82}">
      <dsp:nvSpPr>
        <dsp:cNvPr id="0" name=""/>
        <dsp:cNvSpPr/>
      </dsp:nvSpPr>
      <dsp:spPr>
        <a:xfrm>
          <a:off x="1744" y="2481204"/>
          <a:ext cx="2005331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600" b="1" kern="1200" dirty="0">
              <a:latin typeface="Garamond" panose="02020404030301010803" pitchFamily="18" charset="0"/>
            </a:rPr>
            <a:t>Experiential Learning</a:t>
          </a:r>
          <a:r>
            <a:rPr lang="en-IN" sz="1600" kern="1200" dirty="0">
              <a:latin typeface="Garamond" panose="02020404030301010803" pitchFamily="18" charset="0"/>
            </a:rPr>
            <a:t> </a:t>
          </a:r>
          <a:endParaRPr lang="en-US" sz="1600" kern="1200" dirty="0">
            <a:latin typeface="Garamond" panose="02020404030301010803" pitchFamily="18" charset="0"/>
          </a:endParaRPr>
        </a:p>
      </dsp:txBody>
      <dsp:txXfrm>
        <a:off x="1744" y="2481204"/>
        <a:ext cx="2005331" cy="712770"/>
      </dsp:txXfrm>
    </dsp:sp>
    <dsp:sp modelId="{77752604-EB4C-4EE8-A729-5A0E8F71BD04}">
      <dsp:nvSpPr>
        <dsp:cNvPr id="0" name=""/>
        <dsp:cNvSpPr/>
      </dsp:nvSpPr>
      <dsp:spPr>
        <a:xfrm>
          <a:off x="2785111" y="1098861"/>
          <a:ext cx="1054037" cy="10540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69C0B-6B4E-4233-AA5F-B3A56B67C2A3}">
      <dsp:nvSpPr>
        <dsp:cNvPr id="0" name=""/>
        <dsp:cNvSpPr/>
      </dsp:nvSpPr>
      <dsp:spPr>
        <a:xfrm>
          <a:off x="3009741" y="1323491"/>
          <a:ext cx="604775" cy="604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03D38-86FD-4D91-A0CF-D2DC940D6AA2}">
      <dsp:nvSpPr>
        <dsp:cNvPr id="0" name=""/>
        <dsp:cNvSpPr/>
      </dsp:nvSpPr>
      <dsp:spPr>
        <a:xfrm>
          <a:off x="2309463" y="2481204"/>
          <a:ext cx="2005331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600" b="1" kern="1200" dirty="0">
              <a:latin typeface="Garamond" panose="02020404030301010803" pitchFamily="18" charset="0"/>
            </a:rPr>
            <a:t>Soft Skills Development Course</a:t>
          </a:r>
          <a:endParaRPr lang="en-US" sz="1600" kern="1200" dirty="0">
            <a:latin typeface="Garamond" panose="02020404030301010803" pitchFamily="18" charset="0"/>
          </a:endParaRPr>
        </a:p>
      </dsp:txBody>
      <dsp:txXfrm>
        <a:off x="2309463" y="2481204"/>
        <a:ext cx="2005331" cy="712770"/>
      </dsp:txXfrm>
    </dsp:sp>
    <dsp:sp modelId="{1E7FB6C2-8EA3-459C-9541-7286ACE8FF49}">
      <dsp:nvSpPr>
        <dsp:cNvPr id="0" name=""/>
        <dsp:cNvSpPr/>
      </dsp:nvSpPr>
      <dsp:spPr>
        <a:xfrm>
          <a:off x="5092830" y="1098861"/>
          <a:ext cx="1054037" cy="10540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B3DFF2-BECD-4F3C-B8E9-F4B8E015AAD1}">
      <dsp:nvSpPr>
        <dsp:cNvPr id="0" name=""/>
        <dsp:cNvSpPr/>
      </dsp:nvSpPr>
      <dsp:spPr>
        <a:xfrm>
          <a:off x="5317461" y="1323491"/>
          <a:ext cx="604775" cy="6047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2E4DF-A0AA-458A-895F-C48370F629E3}">
      <dsp:nvSpPr>
        <dsp:cNvPr id="0" name=""/>
        <dsp:cNvSpPr/>
      </dsp:nvSpPr>
      <dsp:spPr>
        <a:xfrm>
          <a:off x="4617183" y="2481204"/>
          <a:ext cx="2005331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600" b="1" kern="1200" dirty="0">
              <a:latin typeface="Garamond" panose="02020404030301010803" pitchFamily="18" charset="0"/>
            </a:rPr>
            <a:t>Basic English Communication Course</a:t>
          </a:r>
          <a:endParaRPr lang="en-US" sz="1600" kern="1200" dirty="0">
            <a:latin typeface="Garamond" panose="02020404030301010803" pitchFamily="18" charset="0"/>
          </a:endParaRPr>
        </a:p>
      </dsp:txBody>
      <dsp:txXfrm>
        <a:off x="4617183" y="2481204"/>
        <a:ext cx="2005331" cy="712770"/>
      </dsp:txXfrm>
    </dsp:sp>
    <dsp:sp modelId="{FF347B4F-E662-403A-AF2D-FF6F2559E30A}">
      <dsp:nvSpPr>
        <dsp:cNvPr id="0" name=""/>
        <dsp:cNvSpPr/>
      </dsp:nvSpPr>
      <dsp:spPr>
        <a:xfrm>
          <a:off x="7500536" y="1098861"/>
          <a:ext cx="1054037" cy="10540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4C071-56E0-48A6-975D-C2FD04D5838F}">
      <dsp:nvSpPr>
        <dsp:cNvPr id="0" name=""/>
        <dsp:cNvSpPr/>
      </dsp:nvSpPr>
      <dsp:spPr>
        <a:xfrm>
          <a:off x="7725167" y="1323491"/>
          <a:ext cx="604775" cy="6047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CED61-5E56-4422-823F-E0A56FBF658A}">
      <dsp:nvSpPr>
        <dsp:cNvPr id="0" name=""/>
        <dsp:cNvSpPr/>
      </dsp:nvSpPr>
      <dsp:spPr>
        <a:xfrm>
          <a:off x="6924902" y="2481204"/>
          <a:ext cx="2205304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600" b="1" kern="1200" dirty="0">
              <a:latin typeface="Garamond" panose="02020404030301010803" pitchFamily="18" charset="0"/>
            </a:rPr>
            <a:t>Internship Completion / Experience Letter</a:t>
          </a:r>
          <a:endParaRPr lang="en-US" sz="1600" kern="1200" dirty="0">
            <a:latin typeface="Garamond" panose="02020404030301010803" pitchFamily="18" charset="0"/>
          </a:endParaRPr>
        </a:p>
      </dsp:txBody>
      <dsp:txXfrm>
        <a:off x="6924902" y="2481204"/>
        <a:ext cx="2205304" cy="712770"/>
      </dsp:txXfrm>
    </dsp:sp>
    <dsp:sp modelId="{A2C1A095-51FB-4734-9EB2-3B9C4DF05FA0}">
      <dsp:nvSpPr>
        <dsp:cNvPr id="0" name=""/>
        <dsp:cNvSpPr/>
      </dsp:nvSpPr>
      <dsp:spPr>
        <a:xfrm>
          <a:off x="9908242" y="1098861"/>
          <a:ext cx="1054037" cy="10540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8DED-F642-4157-A894-DE72DBB44DDD}">
      <dsp:nvSpPr>
        <dsp:cNvPr id="0" name=""/>
        <dsp:cNvSpPr/>
      </dsp:nvSpPr>
      <dsp:spPr>
        <a:xfrm>
          <a:off x="10132872" y="1323491"/>
          <a:ext cx="604775" cy="6047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05701-F404-4124-994F-8DF437A5409D}">
      <dsp:nvSpPr>
        <dsp:cNvPr id="0" name=""/>
        <dsp:cNvSpPr/>
      </dsp:nvSpPr>
      <dsp:spPr>
        <a:xfrm>
          <a:off x="9432594" y="2481204"/>
          <a:ext cx="2005331" cy="71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1600" b="1" kern="1200" dirty="0">
              <a:latin typeface="Garamond" panose="02020404030301010803" pitchFamily="18" charset="0"/>
            </a:rPr>
            <a:t>Credit Award Letter</a:t>
          </a:r>
          <a:endParaRPr lang="en-US" sz="1600" kern="1200" dirty="0">
            <a:latin typeface="Garamond" panose="02020404030301010803" pitchFamily="18" charset="0"/>
          </a:endParaRPr>
        </a:p>
      </dsp:txBody>
      <dsp:txXfrm>
        <a:off x="9432594" y="2481204"/>
        <a:ext cx="2005331" cy="712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BA661-F14A-4E6B-A94C-76D0C9F63718}">
      <dsp:nvSpPr>
        <dsp:cNvPr id="0" name=""/>
        <dsp:cNvSpPr/>
      </dsp:nvSpPr>
      <dsp:spPr>
        <a:xfrm>
          <a:off x="2874761" y="550644"/>
          <a:ext cx="424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68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Garamond" panose="02020404030301010803" pitchFamily="18" charset="0"/>
          </a:endParaRPr>
        </a:p>
      </dsp:txBody>
      <dsp:txXfrm>
        <a:off x="3075721" y="594085"/>
        <a:ext cx="22764" cy="4557"/>
      </dsp:txXfrm>
    </dsp:sp>
    <dsp:sp modelId="{FE1752CE-C4F6-4452-BEE4-C86259B6AF09}">
      <dsp:nvSpPr>
        <dsp:cNvPr id="0" name=""/>
        <dsp:cNvSpPr/>
      </dsp:nvSpPr>
      <dsp:spPr>
        <a:xfrm>
          <a:off x="897061" y="2514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Expression of Interest (EOI) by ALCs</a:t>
          </a:r>
        </a:p>
      </dsp:txBody>
      <dsp:txXfrm>
        <a:off x="897061" y="2514"/>
        <a:ext cx="1979499" cy="1187699"/>
      </dsp:txXfrm>
    </dsp:sp>
    <dsp:sp modelId="{19A4241B-EE30-4A53-84B8-5C667D16048D}">
      <dsp:nvSpPr>
        <dsp:cNvPr id="0" name=""/>
        <dsp:cNvSpPr/>
      </dsp:nvSpPr>
      <dsp:spPr>
        <a:xfrm>
          <a:off x="5309545" y="550644"/>
          <a:ext cx="424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68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Garamond" panose="02020404030301010803" pitchFamily="18" charset="0"/>
          </a:endParaRPr>
        </a:p>
      </dsp:txBody>
      <dsp:txXfrm>
        <a:off x="5510506" y="594085"/>
        <a:ext cx="22764" cy="4557"/>
      </dsp:txXfrm>
    </dsp:sp>
    <dsp:sp modelId="{F9B8735E-7923-4604-B2DB-DEDD9B7D0913}">
      <dsp:nvSpPr>
        <dsp:cNvPr id="0" name=""/>
        <dsp:cNvSpPr/>
      </dsp:nvSpPr>
      <dsp:spPr>
        <a:xfrm>
          <a:off x="3331846" y="2514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Approval of ALCs</a:t>
          </a:r>
        </a:p>
      </dsp:txBody>
      <dsp:txXfrm>
        <a:off x="3331846" y="2514"/>
        <a:ext cx="1979499" cy="1187699"/>
      </dsp:txXfrm>
    </dsp:sp>
    <dsp:sp modelId="{7625A196-1C91-41BE-92A1-1DC6310DBF40}">
      <dsp:nvSpPr>
        <dsp:cNvPr id="0" name=""/>
        <dsp:cNvSpPr/>
      </dsp:nvSpPr>
      <dsp:spPr>
        <a:xfrm>
          <a:off x="1886811" y="1188414"/>
          <a:ext cx="4869569" cy="424684"/>
        </a:xfrm>
        <a:custGeom>
          <a:avLst/>
          <a:gdLst/>
          <a:ahLst/>
          <a:cxnLst/>
          <a:rect l="0" t="0" r="0" b="0"/>
          <a:pathLst>
            <a:path>
              <a:moveTo>
                <a:pt x="4869569" y="0"/>
              </a:moveTo>
              <a:lnTo>
                <a:pt x="4869569" y="229442"/>
              </a:lnTo>
              <a:lnTo>
                <a:pt x="0" y="229442"/>
              </a:lnTo>
              <a:lnTo>
                <a:pt x="0" y="42468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9325" y="1398478"/>
        <a:ext cx="244540" cy="4557"/>
      </dsp:txXfrm>
    </dsp:sp>
    <dsp:sp modelId="{463EE0B7-9BB0-46D2-89FF-4D97923CA219}">
      <dsp:nvSpPr>
        <dsp:cNvPr id="0" name=""/>
        <dsp:cNvSpPr/>
      </dsp:nvSpPr>
      <dsp:spPr>
        <a:xfrm>
          <a:off x="5766630" y="2514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Garamond" panose="02020404030301010803" pitchFamily="18" charset="0"/>
            </a:rPr>
            <a:t>Course Allocation</a:t>
          </a:r>
        </a:p>
      </dsp:txBody>
      <dsp:txXfrm>
        <a:off x="5766630" y="2514"/>
        <a:ext cx="1979499" cy="1187699"/>
      </dsp:txXfrm>
    </dsp:sp>
    <dsp:sp modelId="{0B8C9214-20FF-40D5-8DA5-D16F839557B6}">
      <dsp:nvSpPr>
        <dsp:cNvPr id="0" name=""/>
        <dsp:cNvSpPr/>
      </dsp:nvSpPr>
      <dsp:spPr>
        <a:xfrm>
          <a:off x="2874761" y="2193629"/>
          <a:ext cx="424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68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721" y="2237070"/>
        <a:ext cx="22764" cy="4557"/>
      </dsp:txXfrm>
    </dsp:sp>
    <dsp:sp modelId="{1E317B65-F5FB-4809-8577-075B4C8CD218}">
      <dsp:nvSpPr>
        <dsp:cNvPr id="0" name=""/>
        <dsp:cNvSpPr/>
      </dsp:nvSpPr>
      <dsp:spPr>
        <a:xfrm>
          <a:off x="897061" y="1645499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Letter to Collage and MoU Signing</a:t>
          </a:r>
          <a:endParaRPr lang="en-US" sz="2000" b="0" kern="1200" dirty="0">
            <a:latin typeface="Garamond" panose="02020404030301010803" pitchFamily="18" charset="0"/>
          </a:endParaRPr>
        </a:p>
      </dsp:txBody>
      <dsp:txXfrm>
        <a:off x="897061" y="1645499"/>
        <a:ext cx="1979499" cy="1187699"/>
      </dsp:txXfrm>
    </dsp:sp>
    <dsp:sp modelId="{8E0B3650-E8B9-4E9E-AFB7-77541DE9454D}">
      <dsp:nvSpPr>
        <dsp:cNvPr id="0" name=""/>
        <dsp:cNvSpPr/>
      </dsp:nvSpPr>
      <dsp:spPr>
        <a:xfrm>
          <a:off x="5309545" y="2193629"/>
          <a:ext cx="424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68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0506" y="2237070"/>
        <a:ext cx="22764" cy="4557"/>
      </dsp:txXfrm>
    </dsp:sp>
    <dsp:sp modelId="{17384021-0602-4AB4-AE7F-73C3E1DE7E9E}">
      <dsp:nvSpPr>
        <dsp:cNvPr id="0" name=""/>
        <dsp:cNvSpPr/>
      </dsp:nvSpPr>
      <dsp:spPr>
        <a:xfrm>
          <a:off x="3331846" y="1645499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Selection of Students for Internship</a:t>
          </a:r>
        </a:p>
      </dsp:txBody>
      <dsp:txXfrm>
        <a:off x="3331846" y="1645499"/>
        <a:ext cx="1979499" cy="1187699"/>
      </dsp:txXfrm>
    </dsp:sp>
    <dsp:sp modelId="{D37D63C8-60A1-412B-8A59-4B16B08F6FFD}">
      <dsp:nvSpPr>
        <dsp:cNvPr id="0" name=""/>
        <dsp:cNvSpPr/>
      </dsp:nvSpPr>
      <dsp:spPr>
        <a:xfrm>
          <a:off x="1886811" y="2831399"/>
          <a:ext cx="4869569" cy="424684"/>
        </a:xfrm>
        <a:custGeom>
          <a:avLst/>
          <a:gdLst/>
          <a:ahLst/>
          <a:cxnLst/>
          <a:rect l="0" t="0" r="0" b="0"/>
          <a:pathLst>
            <a:path>
              <a:moveTo>
                <a:pt x="4869569" y="0"/>
              </a:moveTo>
              <a:lnTo>
                <a:pt x="4869569" y="229442"/>
              </a:lnTo>
              <a:lnTo>
                <a:pt x="0" y="229442"/>
              </a:lnTo>
              <a:lnTo>
                <a:pt x="0" y="424684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9325" y="3041463"/>
        <a:ext cx="244540" cy="4557"/>
      </dsp:txXfrm>
    </dsp:sp>
    <dsp:sp modelId="{7B743F2C-31C6-4561-ACE6-6A11AB121E1B}">
      <dsp:nvSpPr>
        <dsp:cNvPr id="0" name=""/>
        <dsp:cNvSpPr/>
      </dsp:nvSpPr>
      <dsp:spPr>
        <a:xfrm>
          <a:off x="5766630" y="1645499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aramond" panose="02020404030301010803" pitchFamily="18" charset="0"/>
            </a:rPr>
            <a:t>Student Enrollment for KLiC Internship</a:t>
          </a:r>
        </a:p>
      </dsp:txBody>
      <dsp:txXfrm>
        <a:off x="5766630" y="1645499"/>
        <a:ext cx="1979499" cy="1187699"/>
      </dsp:txXfrm>
    </dsp:sp>
    <dsp:sp modelId="{C0782690-A138-437B-9311-157B5D395EEE}">
      <dsp:nvSpPr>
        <dsp:cNvPr id="0" name=""/>
        <dsp:cNvSpPr/>
      </dsp:nvSpPr>
      <dsp:spPr>
        <a:xfrm>
          <a:off x="2874761" y="3836614"/>
          <a:ext cx="424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68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721" y="3880055"/>
        <a:ext cx="22764" cy="4557"/>
      </dsp:txXfrm>
    </dsp:sp>
    <dsp:sp modelId="{BF90C3B7-50BF-42C6-81BF-667B6718D013}">
      <dsp:nvSpPr>
        <dsp:cNvPr id="0" name=""/>
        <dsp:cNvSpPr/>
      </dsp:nvSpPr>
      <dsp:spPr>
        <a:xfrm>
          <a:off x="897061" y="3288484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kern="1200" dirty="0">
              <a:latin typeface="Garamond" panose="02020404030301010803" pitchFamily="18" charset="0"/>
            </a:rPr>
            <a:t>Intern Learning on Smart phone  &amp; Working</a:t>
          </a:r>
          <a:endParaRPr lang="en-US" sz="2000" b="0" kern="1200" dirty="0">
            <a:latin typeface="Garamond" panose="02020404030301010803" pitchFamily="18" charset="0"/>
          </a:endParaRPr>
        </a:p>
      </dsp:txBody>
      <dsp:txXfrm>
        <a:off x="897061" y="3288484"/>
        <a:ext cx="1979499" cy="1187699"/>
      </dsp:txXfrm>
    </dsp:sp>
    <dsp:sp modelId="{BA40813C-E8FB-4CB5-9755-CE998C08D89C}">
      <dsp:nvSpPr>
        <dsp:cNvPr id="0" name=""/>
        <dsp:cNvSpPr/>
      </dsp:nvSpPr>
      <dsp:spPr>
        <a:xfrm>
          <a:off x="5309545" y="3836614"/>
          <a:ext cx="424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684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0506" y="3880055"/>
        <a:ext cx="22764" cy="4557"/>
      </dsp:txXfrm>
    </dsp:sp>
    <dsp:sp modelId="{40A43C4C-A97E-41E2-866F-FB4849F7A041}">
      <dsp:nvSpPr>
        <dsp:cNvPr id="0" name=""/>
        <dsp:cNvSpPr/>
      </dsp:nvSpPr>
      <dsp:spPr>
        <a:xfrm>
          <a:off x="3331846" y="3288484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kern="1200" dirty="0">
              <a:latin typeface="Garamond" panose="02020404030301010803" pitchFamily="18" charset="0"/>
            </a:rPr>
            <a:t>Monitoring &amp; Evaluation by ALC</a:t>
          </a:r>
          <a:endParaRPr lang="en-US" sz="2000" b="0" kern="1200" dirty="0">
            <a:latin typeface="Garamond" panose="02020404030301010803" pitchFamily="18" charset="0"/>
          </a:endParaRPr>
        </a:p>
      </dsp:txBody>
      <dsp:txXfrm>
        <a:off x="3331846" y="3288484"/>
        <a:ext cx="1979499" cy="1187699"/>
      </dsp:txXfrm>
    </dsp:sp>
    <dsp:sp modelId="{4F296861-4450-4B1B-92E4-D6F41213FE96}">
      <dsp:nvSpPr>
        <dsp:cNvPr id="0" name=""/>
        <dsp:cNvSpPr/>
      </dsp:nvSpPr>
      <dsp:spPr>
        <a:xfrm>
          <a:off x="5766630" y="3288484"/>
          <a:ext cx="1979499" cy="118769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kern="1200" dirty="0">
              <a:latin typeface="Garamond" panose="02020404030301010803" pitchFamily="18" charset="0"/>
            </a:rPr>
            <a:t>KLiC Internship Credit Certification from MKCL</a:t>
          </a:r>
          <a:endParaRPr lang="en-US" sz="2000" b="0" kern="1200" dirty="0">
            <a:latin typeface="Garamond" panose="02020404030301010803" pitchFamily="18" charset="0"/>
          </a:endParaRPr>
        </a:p>
      </dsp:txBody>
      <dsp:txXfrm>
        <a:off x="5766630" y="3288484"/>
        <a:ext cx="1979499" cy="1187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5B51-7990-4FE4-BF4A-55B419EC1F56}">
      <dsp:nvSpPr>
        <dsp:cNvPr id="0" name=""/>
        <dsp:cNvSpPr/>
      </dsp:nvSpPr>
      <dsp:spPr>
        <a:xfrm>
          <a:off x="42044" y="1408153"/>
          <a:ext cx="888910" cy="888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6A16A-6E7F-4550-86A1-97D9C4A71583}">
      <dsp:nvSpPr>
        <dsp:cNvPr id="0" name=""/>
        <dsp:cNvSpPr/>
      </dsp:nvSpPr>
      <dsp:spPr>
        <a:xfrm>
          <a:off x="228716" y="1594824"/>
          <a:ext cx="515568" cy="515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A5C5E-5805-46FE-9380-502D9B96B186}">
      <dsp:nvSpPr>
        <dsp:cNvPr id="0" name=""/>
        <dsp:cNvSpPr/>
      </dsp:nvSpPr>
      <dsp:spPr>
        <a:xfrm>
          <a:off x="1121436" y="1408153"/>
          <a:ext cx="2095289" cy="88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Sequential Learning</a:t>
          </a:r>
        </a:p>
      </dsp:txBody>
      <dsp:txXfrm>
        <a:off x="1121436" y="1408153"/>
        <a:ext cx="2095289" cy="888910"/>
      </dsp:txXfrm>
    </dsp:sp>
    <dsp:sp modelId="{FB9C13C1-C036-4D7E-9832-B4E4426408E3}">
      <dsp:nvSpPr>
        <dsp:cNvPr id="0" name=""/>
        <dsp:cNvSpPr/>
      </dsp:nvSpPr>
      <dsp:spPr>
        <a:xfrm>
          <a:off x="3581813" y="1408153"/>
          <a:ext cx="888910" cy="8889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6CC08-FA08-4A9A-93B5-023E04424CB3}">
      <dsp:nvSpPr>
        <dsp:cNvPr id="0" name=""/>
        <dsp:cNvSpPr/>
      </dsp:nvSpPr>
      <dsp:spPr>
        <a:xfrm>
          <a:off x="3768484" y="1594824"/>
          <a:ext cx="515568" cy="515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59FE-80F2-4533-AB86-7F8D38B8DD6B}">
      <dsp:nvSpPr>
        <dsp:cNvPr id="0" name=""/>
        <dsp:cNvSpPr/>
      </dsp:nvSpPr>
      <dsp:spPr>
        <a:xfrm>
          <a:off x="4661204" y="1408153"/>
          <a:ext cx="2095289" cy="88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Weekly Work Report</a:t>
          </a:r>
        </a:p>
      </dsp:txBody>
      <dsp:txXfrm>
        <a:off x="4661204" y="1408153"/>
        <a:ext cx="2095289" cy="888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74F16-4166-47B6-83C3-84A71237FFEE}">
      <dsp:nvSpPr>
        <dsp:cNvPr id="0" name=""/>
        <dsp:cNvSpPr/>
      </dsp:nvSpPr>
      <dsp:spPr>
        <a:xfrm>
          <a:off x="212335" y="472457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E5A6E-D0EC-40A8-A42E-E857B86E3670}">
      <dsp:nvSpPr>
        <dsp:cNvPr id="0" name=""/>
        <dsp:cNvSpPr/>
      </dsp:nvSpPr>
      <dsp:spPr>
        <a:xfrm>
          <a:off x="492877" y="752999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E2263-1106-4225-A373-0ABA29F1D010}">
      <dsp:nvSpPr>
        <dsp:cNvPr id="0" name=""/>
        <dsp:cNvSpPr/>
      </dsp:nvSpPr>
      <dsp:spPr>
        <a:xfrm>
          <a:off x="1834517" y="4724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Basic English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1834517" y="472457"/>
        <a:ext cx="3148942" cy="1335915"/>
      </dsp:txXfrm>
    </dsp:sp>
    <dsp:sp modelId="{55F14C07-DED9-4C48-8B49-8513304EA31C}">
      <dsp:nvSpPr>
        <dsp:cNvPr id="0" name=""/>
        <dsp:cNvSpPr/>
      </dsp:nvSpPr>
      <dsp:spPr>
        <a:xfrm>
          <a:off x="5532139" y="472457"/>
          <a:ext cx="1335915" cy="1335915"/>
        </a:xfrm>
        <a:prstGeom prst="ellips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C296-8A5B-4AD4-8F72-9DB975F733B0}">
      <dsp:nvSpPr>
        <dsp:cNvPr id="0" name=""/>
        <dsp:cNvSpPr/>
      </dsp:nvSpPr>
      <dsp:spPr>
        <a:xfrm>
          <a:off x="5812681" y="752999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27EAC-D6E1-4DCB-82BD-105FFEC91175}">
      <dsp:nvSpPr>
        <dsp:cNvPr id="0" name=""/>
        <dsp:cNvSpPr/>
      </dsp:nvSpPr>
      <dsp:spPr>
        <a:xfrm>
          <a:off x="7154322" y="4724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Soft Skills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7154322" y="472457"/>
        <a:ext cx="3148942" cy="1335915"/>
      </dsp:txXfrm>
    </dsp:sp>
    <dsp:sp modelId="{3399FBE9-0A6F-4591-A44E-8E05F17E0677}">
      <dsp:nvSpPr>
        <dsp:cNvPr id="0" name=""/>
        <dsp:cNvSpPr/>
      </dsp:nvSpPr>
      <dsp:spPr>
        <a:xfrm>
          <a:off x="212335" y="2549151"/>
          <a:ext cx="1335915" cy="1335915"/>
        </a:xfrm>
        <a:prstGeom prst="ellips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B87AA-6F4B-499B-9886-79A625DB8ACB}">
      <dsp:nvSpPr>
        <dsp:cNvPr id="0" name=""/>
        <dsp:cNvSpPr/>
      </dsp:nvSpPr>
      <dsp:spPr>
        <a:xfrm>
          <a:off x="492877" y="2829693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6DC6E-1669-4F0D-9450-0C6A01422A53}">
      <dsp:nvSpPr>
        <dsp:cNvPr id="0" name=""/>
        <dsp:cNvSpPr/>
      </dsp:nvSpPr>
      <dsp:spPr>
        <a:xfrm>
          <a:off x="1834517" y="254915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Job Readiness Skills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1834517" y="2549151"/>
        <a:ext cx="3148942" cy="1335915"/>
      </dsp:txXfrm>
    </dsp:sp>
    <dsp:sp modelId="{BE8FB717-042F-47ED-8FC9-8529EFDF36DB}">
      <dsp:nvSpPr>
        <dsp:cNvPr id="0" name=""/>
        <dsp:cNvSpPr/>
      </dsp:nvSpPr>
      <dsp:spPr>
        <a:xfrm>
          <a:off x="5532139" y="2549151"/>
          <a:ext cx="1335915" cy="1335915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4879-3BD6-4E66-8674-AE968CB371AC}">
      <dsp:nvSpPr>
        <dsp:cNvPr id="0" name=""/>
        <dsp:cNvSpPr/>
      </dsp:nvSpPr>
      <dsp:spPr>
        <a:xfrm>
          <a:off x="5812681" y="2829693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D1629-3E89-4178-8071-751385929BA8}">
      <dsp:nvSpPr>
        <dsp:cNvPr id="0" name=""/>
        <dsp:cNvSpPr/>
      </dsp:nvSpPr>
      <dsp:spPr>
        <a:xfrm>
          <a:off x="7154322" y="254915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Weekly Report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7154322" y="2549151"/>
        <a:ext cx="3148942" cy="1335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CEB3A-6363-42EA-A9FD-1A48F9F88995}">
      <dsp:nvSpPr>
        <dsp:cNvPr id="0" name=""/>
        <dsp:cNvSpPr/>
      </dsp:nvSpPr>
      <dsp:spPr>
        <a:xfrm>
          <a:off x="2055659" y="793797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2214461" y="837682"/>
        <a:ext cx="18326" cy="3668"/>
      </dsp:txXfrm>
    </dsp:sp>
    <dsp:sp modelId="{E8018666-D278-45F1-8C53-36DFB56B4FCA}">
      <dsp:nvSpPr>
        <dsp:cNvPr id="0" name=""/>
        <dsp:cNvSpPr/>
      </dsp:nvSpPr>
      <dsp:spPr>
        <a:xfrm>
          <a:off x="11012" y="107587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College shall refer students to ALC</a:t>
          </a:r>
        </a:p>
      </dsp:txBody>
      <dsp:txXfrm>
        <a:off x="11012" y="107587"/>
        <a:ext cx="2046446" cy="1463858"/>
      </dsp:txXfrm>
    </dsp:sp>
    <dsp:sp modelId="{5CD4AAAA-0F43-46F1-AA05-B11E65D336CB}">
      <dsp:nvSpPr>
        <dsp:cNvPr id="0" name=""/>
        <dsp:cNvSpPr/>
      </dsp:nvSpPr>
      <dsp:spPr>
        <a:xfrm>
          <a:off x="4468636" y="793797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627437" y="837682"/>
        <a:ext cx="18326" cy="3668"/>
      </dsp:txXfrm>
    </dsp:sp>
    <dsp:sp modelId="{7B0347E9-6B54-47B3-8739-5F61F164CD4F}">
      <dsp:nvSpPr>
        <dsp:cNvPr id="0" name=""/>
        <dsp:cNvSpPr/>
      </dsp:nvSpPr>
      <dsp:spPr>
        <a:xfrm>
          <a:off x="2423989" y="107587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Student shall Visit respective ALC</a:t>
          </a:r>
        </a:p>
      </dsp:txBody>
      <dsp:txXfrm>
        <a:off x="2423989" y="107587"/>
        <a:ext cx="2046446" cy="1463858"/>
      </dsp:txXfrm>
    </dsp:sp>
    <dsp:sp modelId="{54BC3B6C-5F9A-4DC3-B221-6F1076EF885E}">
      <dsp:nvSpPr>
        <dsp:cNvPr id="0" name=""/>
        <dsp:cNvSpPr/>
      </dsp:nvSpPr>
      <dsp:spPr>
        <a:xfrm>
          <a:off x="6881612" y="793797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7040414" y="837682"/>
        <a:ext cx="18326" cy="3668"/>
      </dsp:txXfrm>
    </dsp:sp>
    <dsp:sp modelId="{20D4DCBC-D084-4172-878D-E5AE51EFD659}">
      <dsp:nvSpPr>
        <dsp:cNvPr id="0" name=""/>
        <dsp:cNvSpPr/>
      </dsp:nvSpPr>
      <dsp:spPr>
        <a:xfrm>
          <a:off x="4836965" y="107587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Information about  KLiC Internship</a:t>
          </a:r>
        </a:p>
      </dsp:txBody>
      <dsp:txXfrm>
        <a:off x="4836965" y="107587"/>
        <a:ext cx="2046446" cy="1463858"/>
      </dsp:txXfrm>
    </dsp:sp>
    <dsp:sp modelId="{4F75CBD5-EE9E-4F64-8338-3BB24C4372A6}">
      <dsp:nvSpPr>
        <dsp:cNvPr id="0" name=""/>
        <dsp:cNvSpPr/>
      </dsp:nvSpPr>
      <dsp:spPr>
        <a:xfrm>
          <a:off x="1034236" y="1569646"/>
          <a:ext cx="7238929" cy="335929"/>
        </a:xfrm>
        <a:custGeom>
          <a:avLst/>
          <a:gdLst/>
          <a:ahLst/>
          <a:cxnLst/>
          <a:rect l="0" t="0" r="0" b="0"/>
          <a:pathLst>
            <a:path>
              <a:moveTo>
                <a:pt x="7238929" y="0"/>
              </a:moveTo>
              <a:lnTo>
                <a:pt x="7238929" y="185064"/>
              </a:lnTo>
              <a:lnTo>
                <a:pt x="0" y="185064"/>
              </a:lnTo>
              <a:lnTo>
                <a:pt x="0" y="3359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472495" y="1735777"/>
        <a:ext cx="362410" cy="3668"/>
      </dsp:txXfrm>
    </dsp:sp>
    <dsp:sp modelId="{E9CDC7D9-8163-4817-A636-2A477984AE8E}">
      <dsp:nvSpPr>
        <dsp:cNvPr id="0" name=""/>
        <dsp:cNvSpPr/>
      </dsp:nvSpPr>
      <dsp:spPr>
        <a:xfrm>
          <a:off x="7249942" y="107587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Student Registration for KLiC Internship</a:t>
          </a:r>
        </a:p>
      </dsp:txBody>
      <dsp:txXfrm>
        <a:off x="7249942" y="107587"/>
        <a:ext cx="2046446" cy="1463858"/>
      </dsp:txXfrm>
    </dsp:sp>
    <dsp:sp modelId="{323F2D24-23D5-4B5E-97CB-4572AA6ED073}">
      <dsp:nvSpPr>
        <dsp:cNvPr id="0" name=""/>
        <dsp:cNvSpPr/>
      </dsp:nvSpPr>
      <dsp:spPr>
        <a:xfrm>
          <a:off x="2055659" y="2624185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2214461" y="2668071"/>
        <a:ext cx="18326" cy="3668"/>
      </dsp:txXfrm>
    </dsp:sp>
    <dsp:sp modelId="{11A91198-3F1E-4E6A-BEDB-BFDB04524A90}">
      <dsp:nvSpPr>
        <dsp:cNvPr id="0" name=""/>
        <dsp:cNvSpPr/>
      </dsp:nvSpPr>
      <dsp:spPr>
        <a:xfrm>
          <a:off x="11012" y="1937976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Intern Will pay KLiC Internship Course Fee </a:t>
          </a:r>
        </a:p>
      </dsp:txBody>
      <dsp:txXfrm>
        <a:off x="11012" y="1937976"/>
        <a:ext cx="2046446" cy="1463858"/>
      </dsp:txXfrm>
    </dsp:sp>
    <dsp:sp modelId="{33013D59-6A82-42AE-B957-DC442F949F35}">
      <dsp:nvSpPr>
        <dsp:cNvPr id="0" name=""/>
        <dsp:cNvSpPr/>
      </dsp:nvSpPr>
      <dsp:spPr>
        <a:xfrm>
          <a:off x="4468636" y="2624185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627437" y="2668071"/>
        <a:ext cx="18326" cy="3668"/>
      </dsp:txXfrm>
    </dsp:sp>
    <dsp:sp modelId="{592725DB-1E68-494B-AC81-AB7304DB3531}">
      <dsp:nvSpPr>
        <dsp:cNvPr id="0" name=""/>
        <dsp:cNvSpPr/>
      </dsp:nvSpPr>
      <dsp:spPr>
        <a:xfrm>
          <a:off x="2423989" y="1937976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ALC shall issue receipt to the student</a:t>
          </a:r>
        </a:p>
      </dsp:txBody>
      <dsp:txXfrm>
        <a:off x="2423989" y="1937976"/>
        <a:ext cx="2046446" cy="1463858"/>
      </dsp:txXfrm>
    </dsp:sp>
    <dsp:sp modelId="{9E3BC2BC-7F27-4498-B59C-19AB8B2A13C6}">
      <dsp:nvSpPr>
        <dsp:cNvPr id="0" name=""/>
        <dsp:cNvSpPr/>
      </dsp:nvSpPr>
      <dsp:spPr>
        <a:xfrm>
          <a:off x="6881612" y="2624185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7040414" y="2668071"/>
        <a:ext cx="18326" cy="3668"/>
      </dsp:txXfrm>
    </dsp:sp>
    <dsp:sp modelId="{B1C6BFCE-E32E-4C58-8A12-196D020BC1D8}">
      <dsp:nvSpPr>
        <dsp:cNvPr id="0" name=""/>
        <dsp:cNvSpPr/>
      </dsp:nvSpPr>
      <dsp:spPr>
        <a:xfrm>
          <a:off x="4836965" y="1937976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ALC shall update student’s internship record in Solar</a:t>
          </a:r>
        </a:p>
      </dsp:txBody>
      <dsp:txXfrm>
        <a:off x="4836965" y="1937976"/>
        <a:ext cx="2046446" cy="1463858"/>
      </dsp:txXfrm>
    </dsp:sp>
    <dsp:sp modelId="{34202312-5768-4B6D-8A61-AA084A482102}">
      <dsp:nvSpPr>
        <dsp:cNvPr id="0" name=""/>
        <dsp:cNvSpPr/>
      </dsp:nvSpPr>
      <dsp:spPr>
        <a:xfrm>
          <a:off x="1034236" y="3400035"/>
          <a:ext cx="7238929" cy="335929"/>
        </a:xfrm>
        <a:custGeom>
          <a:avLst/>
          <a:gdLst/>
          <a:ahLst/>
          <a:cxnLst/>
          <a:rect l="0" t="0" r="0" b="0"/>
          <a:pathLst>
            <a:path>
              <a:moveTo>
                <a:pt x="7238929" y="0"/>
              </a:moveTo>
              <a:lnTo>
                <a:pt x="7238929" y="185064"/>
              </a:lnTo>
              <a:lnTo>
                <a:pt x="0" y="185064"/>
              </a:lnTo>
              <a:lnTo>
                <a:pt x="0" y="33592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472495" y="3566165"/>
        <a:ext cx="362410" cy="3668"/>
      </dsp:txXfrm>
    </dsp:sp>
    <dsp:sp modelId="{23DF164F-1975-4C80-8B9F-446B7678FDF7}">
      <dsp:nvSpPr>
        <dsp:cNvPr id="0" name=""/>
        <dsp:cNvSpPr/>
      </dsp:nvSpPr>
      <dsp:spPr>
        <a:xfrm>
          <a:off x="7249942" y="1937976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ALC shall issue an </a:t>
          </a:r>
          <a:r>
            <a:rPr lang="en-US" sz="1800" b="1" kern="1200" dirty="0">
              <a:latin typeface="Garamond" panose="02020404030301010803" pitchFamily="18" charset="0"/>
            </a:rPr>
            <a:t>Internship Award Letter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7249942" y="1937976"/>
        <a:ext cx="2046446" cy="1463858"/>
      </dsp:txXfrm>
    </dsp:sp>
    <dsp:sp modelId="{775809B4-5539-4ACB-93ED-BDD569D4A105}">
      <dsp:nvSpPr>
        <dsp:cNvPr id="0" name=""/>
        <dsp:cNvSpPr/>
      </dsp:nvSpPr>
      <dsp:spPr>
        <a:xfrm>
          <a:off x="2055659" y="4454574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2214461" y="4498460"/>
        <a:ext cx="18326" cy="3668"/>
      </dsp:txXfrm>
    </dsp:sp>
    <dsp:sp modelId="{D3FDE8CF-BD9F-4BB2-949E-2A744289DF10}">
      <dsp:nvSpPr>
        <dsp:cNvPr id="0" name=""/>
        <dsp:cNvSpPr/>
      </dsp:nvSpPr>
      <dsp:spPr>
        <a:xfrm>
          <a:off x="11012" y="3768365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Student can submit this Internship Award Letter to the College.</a:t>
          </a:r>
        </a:p>
      </dsp:txBody>
      <dsp:txXfrm>
        <a:off x="11012" y="3768365"/>
        <a:ext cx="2046446" cy="1463858"/>
      </dsp:txXfrm>
    </dsp:sp>
    <dsp:sp modelId="{1F075481-EC7C-4BA8-8861-33C5254B580D}">
      <dsp:nvSpPr>
        <dsp:cNvPr id="0" name=""/>
        <dsp:cNvSpPr/>
      </dsp:nvSpPr>
      <dsp:spPr>
        <a:xfrm>
          <a:off x="4468636" y="4454574"/>
          <a:ext cx="3359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592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627437" y="4498460"/>
        <a:ext cx="18326" cy="3668"/>
      </dsp:txXfrm>
    </dsp:sp>
    <dsp:sp modelId="{25A14D1A-6DAD-4FD5-AB1D-4D1CA69194FD}">
      <dsp:nvSpPr>
        <dsp:cNvPr id="0" name=""/>
        <dsp:cNvSpPr/>
      </dsp:nvSpPr>
      <dsp:spPr>
        <a:xfrm>
          <a:off x="2423989" y="3831538"/>
          <a:ext cx="2046446" cy="13375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Learner Code allotment to Intern &amp; data transfer to the Learning Framework"</a:t>
          </a:r>
        </a:p>
      </dsp:txBody>
      <dsp:txXfrm>
        <a:off x="2423989" y="3831538"/>
        <a:ext cx="2046446" cy="1337511"/>
      </dsp:txXfrm>
    </dsp:sp>
    <dsp:sp modelId="{65F4B4FA-A408-4ACE-8FF6-380AD3093887}">
      <dsp:nvSpPr>
        <dsp:cNvPr id="0" name=""/>
        <dsp:cNvSpPr/>
      </dsp:nvSpPr>
      <dsp:spPr>
        <a:xfrm>
          <a:off x="4836965" y="3768365"/>
          <a:ext cx="2046446" cy="1463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ALC shall communicate the details to the Learner </a:t>
          </a:r>
        </a:p>
      </dsp:txBody>
      <dsp:txXfrm>
        <a:off x="4836965" y="3768365"/>
        <a:ext cx="2046446" cy="1463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ACBE-7203-40EC-A029-62BDCB284EE7}">
      <dsp:nvSpPr>
        <dsp:cNvPr id="0" name=""/>
        <dsp:cNvSpPr/>
      </dsp:nvSpPr>
      <dsp:spPr>
        <a:xfrm>
          <a:off x="823307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B4F91-213A-4CE4-9613-D2A528C1C488}">
      <dsp:nvSpPr>
        <dsp:cNvPr id="0" name=""/>
        <dsp:cNvSpPr/>
      </dsp:nvSpPr>
      <dsp:spPr>
        <a:xfrm>
          <a:off x="6934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Offer</a:t>
          </a:r>
        </a:p>
      </dsp:txBody>
      <dsp:txXfrm>
        <a:off x="6934" y="1060917"/>
        <a:ext cx="2511919" cy="518083"/>
      </dsp:txXfrm>
    </dsp:sp>
    <dsp:sp modelId="{523886CF-CD09-4031-B02D-7D7206B2DD02}">
      <dsp:nvSpPr>
        <dsp:cNvPr id="0" name=""/>
        <dsp:cNvSpPr/>
      </dsp:nvSpPr>
      <dsp:spPr>
        <a:xfrm>
          <a:off x="6934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Offer internships to max 5 interns for at least 2 month</a:t>
          </a:r>
        </a:p>
      </dsp:txBody>
      <dsp:txXfrm>
        <a:off x="6934" y="1645753"/>
        <a:ext cx="2511919" cy="1730110"/>
      </dsp:txXfrm>
    </dsp:sp>
    <dsp:sp modelId="{8CA93E17-F8D7-489C-B4C3-742A5898E680}">
      <dsp:nvSpPr>
        <dsp:cNvPr id="0" name=""/>
        <dsp:cNvSpPr/>
      </dsp:nvSpPr>
      <dsp:spPr>
        <a:xfrm>
          <a:off x="3774813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6522F-AD1D-4836-B72C-43F44F2D97E3}">
      <dsp:nvSpPr>
        <dsp:cNvPr id="0" name=""/>
        <dsp:cNvSpPr/>
      </dsp:nvSpPr>
      <dsp:spPr>
        <a:xfrm>
          <a:off x="2958439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Guide</a:t>
          </a:r>
        </a:p>
      </dsp:txBody>
      <dsp:txXfrm>
        <a:off x="2958439" y="1060917"/>
        <a:ext cx="2511919" cy="518083"/>
      </dsp:txXfrm>
    </dsp:sp>
    <dsp:sp modelId="{032786A4-B29A-44ED-9CC1-2E2919CED1FB}">
      <dsp:nvSpPr>
        <dsp:cNvPr id="0" name=""/>
        <dsp:cNvSpPr/>
      </dsp:nvSpPr>
      <dsp:spPr>
        <a:xfrm>
          <a:off x="2958439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Guide interns on Job Role &amp; Code of Conduct</a:t>
          </a:r>
        </a:p>
      </dsp:txBody>
      <dsp:txXfrm>
        <a:off x="2958439" y="1645753"/>
        <a:ext cx="2511919" cy="1730110"/>
      </dsp:txXfrm>
    </dsp:sp>
    <dsp:sp modelId="{F6D4766C-34D8-4BB9-B05E-3771286454BC}">
      <dsp:nvSpPr>
        <dsp:cNvPr id="0" name=""/>
        <dsp:cNvSpPr/>
      </dsp:nvSpPr>
      <dsp:spPr>
        <a:xfrm>
          <a:off x="6726318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99E7B-4DA1-4E14-9623-1670D07F14B0}">
      <dsp:nvSpPr>
        <dsp:cNvPr id="0" name=""/>
        <dsp:cNvSpPr/>
      </dsp:nvSpPr>
      <dsp:spPr>
        <a:xfrm>
          <a:off x="5909944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Facilitate</a:t>
          </a:r>
        </a:p>
      </dsp:txBody>
      <dsp:txXfrm>
        <a:off x="5909944" y="1060917"/>
        <a:ext cx="2511919" cy="518083"/>
      </dsp:txXfrm>
    </dsp:sp>
    <dsp:sp modelId="{FD6D2E2C-DA21-4D3A-9A65-D4B2DE34AB0D}">
      <dsp:nvSpPr>
        <dsp:cNvPr id="0" name=""/>
        <dsp:cNvSpPr/>
      </dsp:nvSpPr>
      <dsp:spPr>
        <a:xfrm>
          <a:off x="5909944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Facilitate learning, track progress, and evaluate performance of interns</a:t>
          </a:r>
        </a:p>
      </dsp:txBody>
      <dsp:txXfrm>
        <a:off x="5909944" y="1645753"/>
        <a:ext cx="2511919" cy="1730110"/>
      </dsp:txXfrm>
    </dsp:sp>
    <dsp:sp modelId="{28E467C9-1F87-4A77-9C8B-4EBC6D162CEF}">
      <dsp:nvSpPr>
        <dsp:cNvPr id="0" name=""/>
        <dsp:cNvSpPr/>
      </dsp:nvSpPr>
      <dsp:spPr>
        <a:xfrm>
          <a:off x="9677824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CE8F-7C3E-4C3F-9BDC-BB1427796379}">
      <dsp:nvSpPr>
        <dsp:cNvPr id="0" name=""/>
        <dsp:cNvSpPr/>
      </dsp:nvSpPr>
      <dsp:spPr>
        <a:xfrm>
          <a:off x="8861450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Maintain</a:t>
          </a:r>
        </a:p>
      </dsp:txBody>
      <dsp:txXfrm>
        <a:off x="8861450" y="1060917"/>
        <a:ext cx="2511919" cy="518083"/>
      </dsp:txXfrm>
    </dsp:sp>
    <dsp:sp modelId="{B4AB3BDF-BB1E-4350-AC50-A4EDCE4F5962}">
      <dsp:nvSpPr>
        <dsp:cNvPr id="0" name=""/>
        <dsp:cNvSpPr/>
      </dsp:nvSpPr>
      <dsp:spPr>
        <a:xfrm>
          <a:off x="8861450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Maintain performance records &amp; issue Experience/ Completion Letters</a:t>
          </a:r>
        </a:p>
      </dsp:txBody>
      <dsp:txXfrm>
        <a:off x="8861450" y="1645753"/>
        <a:ext cx="2511919" cy="1730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927E-B154-463B-917D-7134E02AE4B2}">
      <dsp:nvSpPr>
        <dsp:cNvPr id="0" name=""/>
        <dsp:cNvSpPr/>
      </dsp:nvSpPr>
      <dsp:spPr>
        <a:xfrm>
          <a:off x="0" y="439"/>
          <a:ext cx="9579828" cy="1028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7D83A-FB6E-4D26-8C48-24CEC2879F44}">
      <dsp:nvSpPr>
        <dsp:cNvPr id="0" name=""/>
        <dsp:cNvSpPr/>
      </dsp:nvSpPr>
      <dsp:spPr>
        <a:xfrm>
          <a:off x="311105" y="231840"/>
          <a:ext cx="565646" cy="565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7FBB2-5357-4D1D-A416-6A6CD7738BA8}">
      <dsp:nvSpPr>
        <dsp:cNvPr id="0" name=""/>
        <dsp:cNvSpPr/>
      </dsp:nvSpPr>
      <dsp:spPr>
        <a:xfrm>
          <a:off x="1187858" y="439"/>
          <a:ext cx="8391969" cy="102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4" tIns="108844" rIns="108844" bIns="10884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Garamond" panose="02020404030301010803" pitchFamily="18" charset="0"/>
            </a:rPr>
            <a:t>Complete daily learning &amp; assigned tasks</a:t>
          </a:r>
          <a:endParaRPr lang="en-US" sz="3200" kern="1200">
            <a:latin typeface="Garamond" panose="02020404030301010803" pitchFamily="18" charset="0"/>
          </a:endParaRPr>
        </a:p>
      </dsp:txBody>
      <dsp:txXfrm>
        <a:off x="1187858" y="439"/>
        <a:ext cx="8391969" cy="1028448"/>
      </dsp:txXfrm>
    </dsp:sp>
    <dsp:sp modelId="{59AD7B8F-D561-4582-9E4E-96713481AF68}">
      <dsp:nvSpPr>
        <dsp:cNvPr id="0" name=""/>
        <dsp:cNvSpPr/>
      </dsp:nvSpPr>
      <dsp:spPr>
        <a:xfrm>
          <a:off x="0" y="1286000"/>
          <a:ext cx="9579828" cy="1028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8A0E1-C14A-44DB-8BE6-37969D788B3B}">
      <dsp:nvSpPr>
        <dsp:cNvPr id="0" name=""/>
        <dsp:cNvSpPr/>
      </dsp:nvSpPr>
      <dsp:spPr>
        <a:xfrm>
          <a:off x="311105" y="1517401"/>
          <a:ext cx="565646" cy="565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67A2-43EB-4D2B-9EB4-97991B0A8540}">
      <dsp:nvSpPr>
        <dsp:cNvPr id="0" name=""/>
        <dsp:cNvSpPr/>
      </dsp:nvSpPr>
      <dsp:spPr>
        <a:xfrm>
          <a:off x="1187858" y="1286000"/>
          <a:ext cx="8391969" cy="102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4" tIns="108844" rIns="108844" bIns="10884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Garamond" panose="02020404030301010803" pitchFamily="18" charset="0"/>
            </a:rPr>
            <a:t>Submit weekly reports &amp; final internship report</a:t>
          </a:r>
          <a:endParaRPr lang="en-US" sz="3200" kern="1200">
            <a:latin typeface="Garamond" panose="02020404030301010803" pitchFamily="18" charset="0"/>
          </a:endParaRPr>
        </a:p>
      </dsp:txBody>
      <dsp:txXfrm>
        <a:off x="1187858" y="1286000"/>
        <a:ext cx="8391969" cy="1028448"/>
      </dsp:txXfrm>
    </dsp:sp>
    <dsp:sp modelId="{6237FA40-E034-4065-A254-15F255204E28}">
      <dsp:nvSpPr>
        <dsp:cNvPr id="0" name=""/>
        <dsp:cNvSpPr/>
      </dsp:nvSpPr>
      <dsp:spPr>
        <a:xfrm>
          <a:off x="0" y="2571561"/>
          <a:ext cx="9579828" cy="1028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C835E-64D3-4892-BBF6-87E8C24F4105}">
      <dsp:nvSpPr>
        <dsp:cNvPr id="0" name=""/>
        <dsp:cNvSpPr/>
      </dsp:nvSpPr>
      <dsp:spPr>
        <a:xfrm>
          <a:off x="311105" y="2802962"/>
          <a:ext cx="565646" cy="565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516F3-501E-4914-8B20-D48671E2346C}">
      <dsp:nvSpPr>
        <dsp:cNvPr id="0" name=""/>
        <dsp:cNvSpPr/>
      </dsp:nvSpPr>
      <dsp:spPr>
        <a:xfrm>
          <a:off x="1187858" y="2571561"/>
          <a:ext cx="8391969" cy="102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4" tIns="108844" rIns="108844" bIns="10884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Garamond" panose="02020404030301010803" pitchFamily="18" charset="0"/>
            </a:rPr>
            <a:t>Adhere to ALC’s tracking &amp; evaluation process</a:t>
          </a:r>
          <a:endParaRPr lang="en-US" sz="3200" kern="1200">
            <a:latin typeface="Garamond" panose="02020404030301010803" pitchFamily="18" charset="0"/>
          </a:endParaRPr>
        </a:p>
      </dsp:txBody>
      <dsp:txXfrm>
        <a:off x="1187858" y="2571561"/>
        <a:ext cx="8391969" cy="1028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5704C-3CC9-46A7-899A-9F4C1820F783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DC9E-DB85-4136-87BF-AEA99AE8B4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37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62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4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1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65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23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89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127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573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28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318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26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56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16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84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11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16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78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430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76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2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0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F9B04-6A7A-4643-906B-4D380FB79DD3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77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135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 Evaluation By AI and Marks entries, Constructive Feedback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F9B04-6A7A-4643-906B-4D380FB79DD3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279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28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83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88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60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79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72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037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73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3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075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26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07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of conduct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7422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4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3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1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95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37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277C-89B1-8339-59AD-32957FA44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983EC-6EE1-F2B8-278D-E5200052B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9301D-5997-BC29-9769-1164F5A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4794E-54A2-731C-D9FA-28D39AB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BD982-6828-595E-44FF-4F3BE6B0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2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FF74-AED1-DD35-F145-1598ACCF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BD885-E861-2AE4-ED37-FA525290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4ED4A-D93F-7134-0191-A6DE6538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F031E-D998-98C2-E39C-6CEC1726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D7235-3FCE-02D5-BB9E-64EBEE74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536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563F2-F4C7-76B9-D6D3-C43E04E4C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424C2-3E6D-0EB7-8735-E00893E15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64ADA-2EE7-214C-B1E8-139397A9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37B04-0817-CCCB-64CD-42D89ECA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5C1AB-FCF4-737B-3168-06266289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83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0A20-8073-B7DE-1D3D-968D05BA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57145-0B4D-92BD-D11F-BF4C9E36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4-0118-46BB-BA53-1552609F7D3E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9E1E2-B3E0-6953-48D1-039939B8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86DAC-5E1D-F1C8-2D77-417A454C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FF44-6A8D-48F4-9DD3-41CEE68EE214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0731692-2D48-A14B-2C1B-B9DF2D9F0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73432267-82EA-12A1-33AF-7E1C9982368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49438"/>
            <a:ext cx="10515600" cy="3766271"/>
          </a:xfrm>
        </p:spPr>
        <p:txBody>
          <a:bodyPr/>
          <a:lstStyle/>
          <a:p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9183155-D480-6601-B5CC-102C2BF967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78593"/>
            <a:ext cx="12192000" cy="8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CF0D62F-ED45-9665-0013-C62B5BDE27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4B086-1E00-B06F-309F-99E6FCDA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564"/>
            <a:ext cx="10515600" cy="982671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  <a:latin typeface="Quire Sans" panose="020B0502040204020203" pitchFamily="34" charset="0"/>
                <a:ea typeface="ADLaM Display" panose="020F0502020204030204" pitchFamily="2" charset="0"/>
                <a:cs typeface="Quire Sans" panose="020B0502040204020203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4560F-33E2-A00D-FB69-7F0FA66C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58C34-0118-46BB-BA53-1552609F7D3E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6E67-B6E8-6B8B-7707-96F605C5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62B7B-D703-5946-537E-ABE7E726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FF44-6A8D-48F4-9DD3-41CEE68EE214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3D6DDD-5B08-6064-72EE-2628C8427D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4" y="5995685"/>
            <a:ext cx="12192000" cy="8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6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59698-98FF-7421-E153-0BF79AA2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0BD6-6E86-93C3-329D-47C37B3E1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B0161-9CB7-F1A0-62F5-1E1CB8C7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84EC-C954-3945-70CF-8F65CAA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BA363-1AE4-8B9A-0B21-954C9D2E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12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D789-C440-6A5C-0880-3D55B223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B0746-DC90-98A3-975D-DFC8BD40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D981-79EF-AF79-F0C6-CA638C35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4DED7-AFC5-BBDC-EE61-66FB542A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052B-F6D2-B63B-1E94-D029D177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81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A640-1F4C-6F02-5E53-C600C65B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E38A-41EC-F87A-6BEE-3D7118B25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6AC6C-B55B-2620-5589-7DD488356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3F96A-47FB-1139-F37D-73203DDA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863E4-A124-8FA2-F900-EC54AD3F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DF045-72A5-695C-F8E1-3F9C7F41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48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A3E3-15AF-2498-74FA-348A7C52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F933B-9347-3726-9A34-7D003ABD4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8D890-572B-39CE-3AEB-2F5CB50A6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A6BB4-53F6-2AA2-E139-46C36E1C7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1F7B4-E7AA-97F3-979D-45F9EA99F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AAF85-C6AC-F3E6-B079-639982EE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C5552-3D7C-1616-4CFA-C1A6EAC2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9EFC2-1C6B-3F41-92FF-F5087931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83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CD1C-4B18-9F41-8B3A-ACD0A41B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DC8D9-2F35-639A-E74D-95342D8C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24B7C-56BC-0C3D-EEDA-DE1FBF89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A11ED-67A0-EF94-554C-2D7F9A9B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91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0806B-9025-192D-E4D3-755E8D4A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031ED5-1CF9-A60E-F808-FC74D965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A169-F1F3-98B2-9FCA-4BBF0789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83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3275-C234-D65B-2BBF-C15FA31B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8463-F01B-13F1-5E73-5E23463B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F0D51-D198-7C41-F598-D69E1A6DF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1EEC9-8C6A-F677-A609-861FFF0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78CA6-AB39-A142-48AD-20B7ED07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8FD00-E881-F3AA-B41B-1027F329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02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19B7-24EB-740B-81BD-4FF35CAA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D5260-A885-B247-6807-09829D9B5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4308C-F8A2-A334-11D6-5087C4841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59D6B-E002-4A7C-CFFD-E653674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CFCF3-8826-B1B4-48F4-B3BCC082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A00C4-578B-A5E9-9122-B4CE5B79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44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0B405-2449-B42B-AEA6-514EE9DC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DFA90-3323-A6A6-A8FD-C9AD90A39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CE7E7-79BC-9C08-D077-3DC4CBFD9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77E23-7F7D-474A-A321-CF1CDFDA50F7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F907-081E-E49D-4CC8-3F5030AF6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0D36-F0B6-38B0-1134-C19139252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467AA-F815-4815-88C6-8EA648542AF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DA25E-EF2B-DB7B-C5B0-3D1B7C08B3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5074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6.bin"/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14" Type="http://schemas.openxmlformats.org/officeDocument/2006/relationships/image" Target="../media/image9.bin"/><Relationship Id="rId27" Type="http://schemas.openxmlformats.org/officeDocument/2006/relationships/image" Target="../media/image107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34" Type="http://schemas.microsoft.com/office/2007/relationships/diagramDrawing" Target="../diagrams/drawing1.xml"/><Relationship Id="rId33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32" Type="http://schemas.openxmlformats.org/officeDocument/2006/relationships/diagramQuickStyle" Target="../diagrams/quickStyle1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31" Type="http://schemas.openxmlformats.org/officeDocument/2006/relationships/diagramLayout" Target="../diagrams/layout1.xml"/><Relationship Id="rId4" Type="http://schemas.openxmlformats.org/officeDocument/2006/relationships/image" Target="../media/image7.bin"/><Relationship Id="rId27" Type="http://schemas.openxmlformats.org/officeDocument/2006/relationships/image" Target="../media/image10732.bin"/><Relationship Id="rId30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0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5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6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34" Type="http://schemas.microsoft.com/office/2007/relationships/diagramDrawing" Target="../diagrams/drawing2.xml"/><Relationship Id="rId33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32" Type="http://schemas.openxmlformats.org/officeDocument/2006/relationships/diagramQuickStyle" Target="../diagrams/quickStyle2.xml"/><Relationship Id="rId28" Type="http://schemas.openxmlformats.org/officeDocument/2006/relationships/image" Target="../media/image10.jpg"/><Relationship Id="rId31" Type="http://schemas.openxmlformats.org/officeDocument/2006/relationships/diagramLayout" Target="../diagrams/layout2.xml"/><Relationship Id="rId27" Type="http://schemas.openxmlformats.org/officeDocument/2006/relationships/image" Target="../media/image107312.bin"/><Relationship Id="rId30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7.bin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1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2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3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4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5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6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7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38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34" Type="http://schemas.microsoft.com/office/2007/relationships/diagramDrawing" Target="../diagrams/drawing5.xml"/><Relationship Id="rId33" Type="http://schemas.openxmlformats.org/officeDocument/2006/relationships/diagramColors" Target="../diagrams/colors5.xml"/><Relationship Id="rId2" Type="http://schemas.openxmlformats.org/officeDocument/2006/relationships/notesSlide" Target="../notesSlides/notesSlide39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32" Type="http://schemas.openxmlformats.org/officeDocument/2006/relationships/diagramQuickStyle" Target="../diagrams/quickStyle5.xml"/><Relationship Id="rId28" Type="http://schemas.openxmlformats.org/officeDocument/2006/relationships/image" Target="../media/image10.jpg"/><Relationship Id="rId31" Type="http://schemas.openxmlformats.org/officeDocument/2006/relationships/diagramLayout" Target="../diagrams/layout5.xml"/><Relationship Id="rId27" Type="http://schemas.openxmlformats.org/officeDocument/2006/relationships/image" Target="../media/image107313.bin"/><Relationship Id="rId30" Type="http://schemas.openxmlformats.org/officeDocument/2006/relationships/diagramData" Target="../diagrams/data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34" Type="http://schemas.microsoft.com/office/2007/relationships/diagramDrawing" Target="../diagrams/drawing6.xml"/><Relationship Id="rId33" Type="http://schemas.openxmlformats.org/officeDocument/2006/relationships/diagramColors" Target="../diagrams/colors6.xml"/><Relationship Id="rId2" Type="http://schemas.openxmlformats.org/officeDocument/2006/relationships/notesSlide" Target="../notesSlides/notesSlide40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32" Type="http://schemas.openxmlformats.org/officeDocument/2006/relationships/diagramQuickStyle" Target="../diagrams/quickStyle6.xml"/><Relationship Id="rId28" Type="http://schemas.openxmlformats.org/officeDocument/2006/relationships/image" Target="../media/image10.jpg"/><Relationship Id="rId31" Type="http://schemas.openxmlformats.org/officeDocument/2006/relationships/diagramLayout" Target="../diagrams/layout6.xml"/><Relationship Id="rId27" Type="http://schemas.openxmlformats.org/officeDocument/2006/relationships/image" Target="../media/image107314.bin"/><Relationship Id="rId30" Type="http://schemas.openxmlformats.org/officeDocument/2006/relationships/diagramData" Target="../diagrams/data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34" Type="http://schemas.microsoft.com/office/2007/relationships/diagramDrawing" Target="../diagrams/drawing7.xml"/><Relationship Id="rId33" Type="http://schemas.openxmlformats.org/officeDocument/2006/relationships/diagramColors" Target="../diagrams/colors7.xml"/><Relationship Id="rId2" Type="http://schemas.openxmlformats.org/officeDocument/2006/relationships/notesSlide" Target="../notesSlides/notesSlide41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32" Type="http://schemas.openxmlformats.org/officeDocument/2006/relationships/diagramQuickStyle" Target="../diagrams/quickStyle7.xml"/><Relationship Id="rId28" Type="http://schemas.openxmlformats.org/officeDocument/2006/relationships/image" Target="../media/image10.jpg"/><Relationship Id="rId31" Type="http://schemas.openxmlformats.org/officeDocument/2006/relationships/diagramLayout" Target="../diagrams/layout7.xml"/><Relationship Id="rId27" Type="http://schemas.openxmlformats.org/officeDocument/2006/relationships/image" Target="../media/image107315.bin"/><Relationship Id="rId30" Type="http://schemas.openxmlformats.org/officeDocument/2006/relationships/diagramData" Target="../diagrams/data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9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42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1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43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bin"/><Relationship Id="rId28" Type="http://schemas.openxmlformats.org/officeDocument/2006/relationships/image" Target="../media/image10.jpg"/><Relationship Id="rId4" Type="http://schemas.openxmlformats.org/officeDocument/2006/relationships/image" Target="../media/image7.bin"/><Relationship Id="rId27" Type="http://schemas.openxmlformats.org/officeDocument/2006/relationships/image" Target="../media/image1073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5" name="layoutShapeInnerChild6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E11DE8FF-98C6-4FE3-9008-58D275F4E5F6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13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6461817" y="68561"/>
            <a:ext cx="5730180" cy="6789439"/>
          </a:xfrm>
          <a:prstGeom prst="rect">
            <a:avLst/>
          </a:prstGeom>
        </p:spPr>
      </p:pic>
      <p:sp>
        <p:nvSpPr>
          <p:cNvPr id="307" name="Awesome Presentation Title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2618" y="959795"/>
            <a:ext cx="11166764" cy="2031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66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Mangal" panose="02040503050203030202" pitchFamily="18" charset="0"/>
              </a:rPr>
              <a:t>MKCL’s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66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Mangal" panose="02040503050203030202" pitchFamily="18" charset="0"/>
              </a:rPr>
              <a:t>KLiC Internship</a:t>
            </a:r>
            <a:endParaRPr kumimoji="0" lang="en-US" sz="2800" b="0" i="0" u="none" strike="noStrike" kern="1200" cap="none" spc="-88" normalizeH="0" baseline="0" noProof="0" dirty="0">
              <a:ln>
                <a:noFill/>
              </a:ln>
              <a:solidFill>
                <a:srgbClr val="181C24">
                  <a:alpha val="100000"/>
                </a:srgb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71CFFEC7-4728-E752-2E7E-1E2E57798E9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81" y="3218261"/>
            <a:ext cx="2640238" cy="132818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FA1AC114-D6DC-9BE5-0BC6-9AF8D658B567}"/>
              </a:ext>
            </a:extLst>
          </p:cNvPr>
          <p:cNvSpPr txBox="1">
            <a:spLocks/>
          </p:cNvSpPr>
          <p:nvPr/>
        </p:nvSpPr>
        <p:spPr>
          <a:xfrm>
            <a:off x="4513008" y="4626094"/>
            <a:ext cx="5363817" cy="13755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New Business Offering</a:t>
            </a:r>
          </a:p>
        </p:txBody>
      </p:sp>
    </p:spTree>
    <p:extLst>
      <p:ext uri="{BB962C8B-B14F-4D97-AF65-F5344CB8AC3E}">
        <p14:creationId xmlns:p14="http://schemas.microsoft.com/office/powerpoint/2010/main" val="37678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Internship at ALC</a:t>
            </a:r>
            <a:br>
              <a:rPr lang="en-US" sz="6600" dirty="0">
                <a:latin typeface="Garamond" panose="02020404030301010803" pitchFamily="18" charset="0"/>
              </a:rPr>
            </a:br>
            <a:r>
              <a:rPr lang="en-US" sz="6600" dirty="0">
                <a:latin typeface="Garamond" panose="02020404030301010803" pitchFamily="18" charset="0"/>
              </a:rPr>
              <a:t>under KLiC Brand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Garamond" panose="02020404030301010803" pitchFamily="18" charset="0"/>
              </a:rPr>
              <a:t>Upto</a:t>
            </a:r>
            <a:r>
              <a:rPr lang="en-US" sz="6600" dirty="0">
                <a:latin typeface="Garamond" panose="02020404030301010803" pitchFamily="18" charset="0"/>
              </a:rPr>
              <a:t> 5 Interns at each ALC </a:t>
            </a:r>
          </a:p>
          <a:p>
            <a:pPr algn="ctr"/>
            <a:r>
              <a:rPr lang="en-US" dirty="0">
                <a:latin typeface="Garamond" panose="02020404030301010803" pitchFamily="18" charset="0"/>
              </a:rPr>
              <a:t>(Per Internship Cycle)</a:t>
            </a:r>
            <a:endParaRPr lang="en-US" sz="6600" dirty="0">
              <a:latin typeface="Garamond" panose="02020404030301010803" pitchFamily="18" charset="0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892301" y="1823906"/>
            <a:ext cx="8407397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Internship Duration </a:t>
            </a:r>
          </a:p>
          <a:p>
            <a:pPr algn="ctr"/>
            <a:r>
              <a:rPr lang="en-US" sz="6600" dirty="0">
                <a:latin typeface="Garamond" panose="02020404030301010803" pitchFamily="18" charset="0"/>
              </a:rPr>
              <a:t>up to 2-3 Months 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3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60 Hours of Internship </a:t>
            </a:r>
          </a:p>
          <a:p>
            <a:pPr algn="ctr"/>
            <a:r>
              <a:rPr lang="en-US" sz="6600" dirty="0">
                <a:latin typeface="Garamond" panose="02020404030301010803" pitchFamily="18" charset="0"/>
              </a:rPr>
              <a:t>for 2 Credits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892301" y="1823906"/>
            <a:ext cx="8407397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MFO: Rs.500/- from Intern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8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Benefits to Interns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97433DA1-DC28-11C3-B5B4-10A9D1B5F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62465"/>
              </p:ext>
            </p:extLst>
          </p:nvPr>
        </p:nvGraphicFramePr>
        <p:xfrm>
          <a:off x="495300" y="1477853"/>
          <a:ext cx="11439671" cy="42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312360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Benefits to ALC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4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20E5A08-CF29-0756-3DA5-77CB2CD7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370" y="365125"/>
            <a:ext cx="9579429" cy="1325563"/>
          </a:xfrm>
        </p:spPr>
        <p:txBody>
          <a:bodyPr/>
          <a:lstStyle/>
          <a:p>
            <a:r>
              <a:rPr lang="en-US" sz="4400" dirty="0">
                <a:latin typeface="Garamond" panose="02020404030301010803" pitchFamily="18" charset="0"/>
              </a:rPr>
              <a:t>Benefits to ALC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4AFBC-9820-FA73-FCB7-7B0838B4D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5" y="1475292"/>
            <a:ext cx="8854934" cy="4351338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Cost-Effective Manpower</a:t>
            </a:r>
          </a:p>
          <a:p>
            <a:r>
              <a:rPr lang="en-US" b="1" dirty="0">
                <a:latin typeface="Garamond" panose="02020404030301010803" pitchFamily="18" charset="0"/>
              </a:rPr>
              <a:t>Increased Productivity</a:t>
            </a:r>
          </a:p>
          <a:p>
            <a:r>
              <a:rPr lang="en-US" b="1" dirty="0">
                <a:latin typeface="Garamond" panose="02020404030301010803" pitchFamily="18" charset="0"/>
              </a:rPr>
              <a:t>Pipeline for Future Employees</a:t>
            </a:r>
          </a:p>
          <a:p>
            <a:r>
              <a:rPr lang="en-US" b="1" dirty="0">
                <a:latin typeface="Garamond" panose="02020404030301010803" pitchFamily="18" charset="0"/>
              </a:rPr>
              <a:t>Enhanced Brand Reputation</a:t>
            </a:r>
          </a:p>
          <a:p>
            <a:r>
              <a:rPr lang="en-US" b="1" dirty="0">
                <a:latin typeface="Garamond" panose="02020404030301010803" pitchFamily="18" charset="0"/>
              </a:rPr>
              <a:t>New Ideas &amp; Innovation</a:t>
            </a:r>
          </a:p>
          <a:p>
            <a:r>
              <a:rPr lang="en-US" b="1" dirty="0">
                <a:latin typeface="Garamond" panose="02020404030301010803" pitchFamily="18" charset="0"/>
              </a:rPr>
              <a:t>Better Customer Engagement</a:t>
            </a:r>
          </a:p>
          <a:p>
            <a:r>
              <a:rPr lang="en-US" b="1" dirty="0">
                <a:latin typeface="Garamond" panose="02020404030301010803" pitchFamily="18" charset="0"/>
              </a:rPr>
              <a:t>Digital and Technological Support</a:t>
            </a:r>
          </a:p>
          <a:p>
            <a:r>
              <a:rPr lang="en-US" b="1" dirty="0">
                <a:latin typeface="Garamond" panose="02020404030301010803" pitchFamily="18" charset="0"/>
              </a:rPr>
              <a:t>Support for Special Projects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346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Cost-Effective Manpower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931213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Interns provide skilled manpower at minimal or no cost, reducing the need for additional hires.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Saves recruitment and training costs, as interns come with structured learning and guidance.</a:t>
            </a:r>
          </a:p>
        </p:txBody>
      </p:sp>
    </p:spTree>
    <p:extLst>
      <p:ext uri="{BB962C8B-B14F-4D97-AF65-F5344CB8AC3E}">
        <p14:creationId xmlns:p14="http://schemas.microsoft.com/office/powerpoint/2010/main" val="338974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Increased Productivity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931213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Interns handle routine tasks, allowing senior employees to focus on more strategic work.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They can assist in daily operations, customer interactions, administrative tasks, and marketing efforts.</a:t>
            </a:r>
          </a:p>
        </p:txBody>
      </p:sp>
    </p:spTree>
    <p:extLst>
      <p:ext uri="{BB962C8B-B14F-4D97-AF65-F5344CB8AC3E}">
        <p14:creationId xmlns:p14="http://schemas.microsoft.com/office/powerpoint/2010/main" val="330670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Type of Internships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60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Pipeline for Future Employees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931213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Provides an opportunity to assess interns’ performance and hire the best talent for full-time roles.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Reduces hiring risks, as the intern is already trained in the organization's processes.</a:t>
            </a:r>
          </a:p>
        </p:txBody>
      </p:sp>
    </p:spTree>
    <p:extLst>
      <p:ext uri="{BB962C8B-B14F-4D97-AF65-F5344CB8AC3E}">
        <p14:creationId xmlns:p14="http://schemas.microsoft.com/office/powerpoint/2010/main" val="89528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Enhanced Brand Reputation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931213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Increases the ALC’s credibility as an educational hub that supports skill-building.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Strengthens relationships with educational institutions and government bodies.</a:t>
            </a:r>
          </a:p>
        </p:txBody>
      </p:sp>
    </p:spTree>
    <p:extLst>
      <p:ext uri="{BB962C8B-B14F-4D97-AF65-F5344CB8AC3E}">
        <p14:creationId xmlns:p14="http://schemas.microsoft.com/office/powerpoint/2010/main" val="197946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New Ideas &amp; Innovation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898193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Interns bring fresh perspectives and knowledge of the latest trends and technologies.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Can contribute to social media marketing, business development, and customer engagement.</a:t>
            </a:r>
          </a:p>
        </p:txBody>
      </p:sp>
    </p:spTree>
    <p:extLst>
      <p:ext uri="{BB962C8B-B14F-4D97-AF65-F5344CB8AC3E}">
        <p14:creationId xmlns:p14="http://schemas.microsoft.com/office/powerpoint/2010/main" val="81330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Better Customer Engagement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907083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More staff availability means faster service, better customer support, and improved client satisfaction.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Interns can help with event organization, workshops, and awareness programs at the center.</a:t>
            </a:r>
          </a:p>
        </p:txBody>
      </p:sp>
    </p:spTree>
    <p:extLst>
      <p:ext uri="{BB962C8B-B14F-4D97-AF65-F5344CB8AC3E}">
        <p14:creationId xmlns:p14="http://schemas.microsoft.com/office/powerpoint/2010/main" val="1091146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-2540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365125"/>
            <a:ext cx="840673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Digital and Technological Support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858637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Interns can assist with website management, data entry, and automation of processes.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Helps in leveraging social media, graphic design, and digital marketing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632995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-2540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365125"/>
            <a:ext cx="840673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Support for Special Projects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866" y="1825625"/>
            <a:ext cx="858637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Interns can contribute to research, surveys, and data analysis for business improvements.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dirty="0">
                <a:latin typeface="Garamond" panose="02020404030301010803" pitchFamily="18" charset="0"/>
              </a:rPr>
              <a:t>They can help in content creation for promotional materials.</a:t>
            </a:r>
          </a:p>
        </p:txBody>
      </p:sp>
    </p:spTree>
    <p:extLst>
      <p:ext uri="{BB962C8B-B14F-4D97-AF65-F5344CB8AC3E}">
        <p14:creationId xmlns:p14="http://schemas.microsoft.com/office/powerpoint/2010/main" val="4067320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Implementation at ALC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MKCL KLiC Internship </a:t>
            </a:r>
            <a:br>
              <a:rPr lang="en-US" sz="6600" dirty="0">
                <a:latin typeface="Garamond" panose="02020404030301010803" pitchFamily="18" charset="0"/>
              </a:rPr>
            </a:br>
            <a:r>
              <a:rPr lang="en-US" sz="6600" dirty="0">
                <a:latin typeface="Garamond" panose="02020404030301010803" pitchFamily="18" charset="0"/>
              </a:rPr>
              <a:t>Life Cycle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65125"/>
            <a:ext cx="8991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MKCL KLiC Internship </a:t>
            </a:r>
            <a:br>
              <a:rPr lang="en-US" sz="5400" dirty="0">
                <a:latin typeface="Garamond" panose="02020404030301010803" pitchFamily="18" charset="0"/>
              </a:rPr>
            </a:br>
            <a:r>
              <a:rPr lang="en-US" sz="5400" dirty="0">
                <a:latin typeface="Garamond" panose="02020404030301010803" pitchFamily="18" charset="0"/>
              </a:rPr>
              <a:t>Life Cycle Process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A03F08E-EE2E-3757-1DA8-609EE5133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472468"/>
              </p:ext>
            </p:extLst>
          </p:nvPr>
        </p:nvGraphicFramePr>
        <p:xfrm>
          <a:off x="3142408" y="1858601"/>
          <a:ext cx="8643192" cy="447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403567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73A506-DE54-19B5-E31B-C6641443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Monitoring &amp; Tracking </a:t>
            </a:r>
            <a:endParaRPr lang="en-US" sz="4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1875F-E14D-A731-AF3C-7B52E305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26" r="29829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D933C5F6-D5B0-0CE2-63C3-F87D3967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7DBECB9-D7AF-A077-F347-7FED150CC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078773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44986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latin typeface="Garamond" panose="02020404030301010803" pitchFamily="18" charset="0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7F185C-AC6E-63D1-1996-F14D7B32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Generic Type of Internships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DFE696-136A-4EE2-1167-20B0D37B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825625"/>
            <a:ext cx="9220200" cy="2421744"/>
          </a:xfrm>
        </p:spPr>
        <p:txBody>
          <a:bodyPr/>
          <a:lstStyle/>
          <a:p>
            <a:r>
              <a:rPr lang="en-US" dirty="0"/>
              <a:t>Internship under NEP</a:t>
            </a:r>
          </a:p>
          <a:p>
            <a:r>
              <a:rPr lang="en-US" dirty="0"/>
              <a:t>Internship under WBL</a:t>
            </a:r>
          </a:p>
          <a:p>
            <a:r>
              <a:rPr lang="en-US" b="1" dirty="0">
                <a:solidFill>
                  <a:srgbClr val="0070C0"/>
                </a:solidFill>
              </a:rPr>
              <a:t>Undergraduate college students</a:t>
            </a:r>
          </a:p>
          <a:p>
            <a:r>
              <a:rPr lang="en-US" dirty="0"/>
              <a:t>Postgraduate college students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25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762D8-3246-6628-50AF-B669C36C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 Structure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5F172254-4062-CEC1-0494-2F245DD9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838ACA-FA6D-1664-828B-321CC106C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36654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410714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AF2763F-D2D2-B0DC-DFE8-272A49FCE358}"/>
              </a:ext>
            </a:extLst>
          </p:cNvPr>
          <p:cNvSpPr txBox="1">
            <a:spLocks/>
          </p:cNvSpPr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 English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3C7E3-399B-C1B6-1135-FEBEB6DC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335" y="1845426"/>
            <a:ext cx="9622277" cy="4450303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E43C7A01-F868-5E6B-29F1-D8BEA442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14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8F4943-E51D-A921-4073-DB7F16939B11}"/>
              </a:ext>
            </a:extLst>
          </p:cNvPr>
          <p:cNvSpPr txBox="1">
            <a:spLocks/>
          </p:cNvSpPr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Soft Skills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FCBE6-529A-9F84-DE3B-473E5AD9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12" y="1845426"/>
            <a:ext cx="9834922" cy="4450303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F8315104-1D38-11E5-5498-996D40498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2593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8F4943-E51D-A921-4073-DB7F16939B11}"/>
              </a:ext>
            </a:extLst>
          </p:cNvPr>
          <p:cNvSpPr txBox="1">
            <a:spLocks/>
          </p:cNvSpPr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 Readiness Skills</a:t>
            </a: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975D2-7F02-D700-BF73-50AED0F0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88" y="1845426"/>
            <a:ext cx="9674570" cy="4450303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6CB37EA8-4AFB-0552-3834-5010B0A47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82980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D9775-E4DB-4F38-C690-0BA3FF9A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95" y="643466"/>
            <a:ext cx="8074010" cy="5571067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95FCB95-2A29-41B4-73C8-563170A14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7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atin typeface="Garamond" panose="02020404030301010803" pitchFamily="18" charset="0"/>
              </a:rPr>
              <a:t>Sample Job Roles </a:t>
            </a:r>
          </a:p>
          <a:p>
            <a:pPr algn="ctr"/>
            <a:r>
              <a:rPr lang="en-US" sz="6600" b="1" dirty="0">
                <a:latin typeface="Garamond" panose="02020404030301010803" pitchFamily="18" charset="0"/>
              </a:rPr>
              <a:t>for Interns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6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Sales Executive 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Social Media Marketing 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23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Learning Facilitator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09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Office Assistant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Why internship at ALC? 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6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Counsellor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7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Digital Content Creator</a:t>
            </a:r>
          </a:p>
          <a:p>
            <a:pPr algn="ctr"/>
            <a:r>
              <a:rPr lang="en-US" sz="6600" dirty="0">
                <a:latin typeface="Garamond" panose="02020404030301010803" pitchFamily="18" charset="0"/>
              </a:rPr>
              <a:t>And So on…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Enrollment of Intern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5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65125"/>
            <a:ext cx="8991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Interns Enrolment Process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2409C9FA-4EE2-8ADC-429E-AD2637B4C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939647"/>
              </p:ext>
            </p:extLst>
          </p:nvPr>
        </p:nvGraphicFramePr>
        <p:xfrm>
          <a:off x="2754086" y="1289588"/>
          <a:ext cx="9307402" cy="533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1045298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65125"/>
            <a:ext cx="8991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Roles &amp; Responsibilities- ALC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CF881F6-C0F1-BBE5-A6BD-35FD91004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454713"/>
              </p:ext>
            </p:extLst>
          </p:nvPr>
        </p:nvGraphicFramePr>
        <p:xfrm>
          <a:off x="405848" y="1781571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1163671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65125"/>
            <a:ext cx="8991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Roles &amp; Responsibilities- Interns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9B75982-3570-A4C2-A71F-08D01A97AD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46190"/>
              </p:ext>
            </p:extLst>
          </p:nvPr>
        </p:nvGraphicFramePr>
        <p:xfrm>
          <a:off x="1790689" y="1500419"/>
          <a:ext cx="957982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</p:spTree>
    <p:extLst>
      <p:ext uri="{BB962C8B-B14F-4D97-AF65-F5344CB8AC3E}">
        <p14:creationId xmlns:p14="http://schemas.microsoft.com/office/powerpoint/2010/main" val="990438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72007-8B21-7A20-ACEF-0E960A65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Garamond" panose="02020404030301010803" pitchFamily="18" charset="0"/>
              </a:rPr>
              <a:t>MKCL’s KLiC Internship </a:t>
            </a:r>
            <a:r>
              <a:rPr lang="en-US" sz="5400" dirty="0">
                <a:solidFill>
                  <a:schemeClr val="bg1"/>
                </a:solidFill>
                <a:latin typeface="Garamond" panose="02020404030301010803" pitchFamily="18" charset="0"/>
              </a:rPr>
              <a:t>Sample Documents</a:t>
            </a:r>
          </a:p>
        </p:txBody>
      </p:sp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86B38BA8-C3A3-71DF-69E0-C8D8BCBC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12" y="0"/>
            <a:ext cx="2338388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60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7B8A77F7-20E7-3BD4-5A9A-4A9422C4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0"/>
            <a:ext cx="1436914" cy="7228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F6D46-A1D6-8849-A438-30AC62A6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Letter to Principal</a:t>
            </a:r>
          </a:p>
        </p:txBody>
      </p:sp>
      <p:pic>
        <p:nvPicPr>
          <p:cNvPr id="5" name="Picture 4" descr="A letter of a college student&#10;&#10;AI-generated content may be incorrect.">
            <a:extLst>
              <a:ext uri="{FF2B5EF4-FFF2-40B4-BE49-F238E27FC236}">
                <a16:creationId xmlns:a16="http://schemas.microsoft.com/office/drawing/2014/main" id="{B5C56239-5124-AE68-4A9E-52549D980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10" y="283815"/>
            <a:ext cx="420476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7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7B8A77F7-20E7-3BD4-5A9A-4A9422C4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0"/>
            <a:ext cx="1436914" cy="7228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F6D46-A1D6-8849-A438-30AC62A6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MOU with College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56E95-7A44-FE6F-B543-79EE4AA7B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114" y="189959"/>
            <a:ext cx="4972257" cy="64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8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7B8A77F7-20E7-3BD4-5A9A-4A9422C4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0"/>
            <a:ext cx="1436914" cy="7228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F6D46-A1D6-8849-A438-30AC62A6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Application Form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1E76AD-D8DA-DF85-8FF1-E3597A0F6A0A}"/>
              </a:ext>
            </a:extLst>
          </p:cNvPr>
          <p:cNvGrpSpPr/>
          <p:nvPr/>
        </p:nvGrpSpPr>
        <p:grpSpPr>
          <a:xfrm>
            <a:off x="4765676" y="931575"/>
            <a:ext cx="7372945" cy="5278726"/>
            <a:chOff x="4765676" y="931575"/>
            <a:chExt cx="7372945" cy="5278726"/>
          </a:xfrm>
        </p:grpSpPr>
        <p:pic>
          <p:nvPicPr>
            <p:cNvPr id="5" name="Picture 4" descr="A white paper with red text and red text&#10;&#10;AI-generated content may be incorrect.">
              <a:extLst>
                <a:ext uri="{FF2B5EF4-FFF2-40B4-BE49-F238E27FC236}">
                  <a16:creationId xmlns:a16="http://schemas.microsoft.com/office/drawing/2014/main" id="{D982D1B3-6133-9338-F84B-05D45B7DC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676" y="945861"/>
              <a:ext cx="3530666" cy="4966277"/>
            </a:xfrm>
            <a:prstGeom prst="rect">
              <a:avLst/>
            </a:prstGeom>
          </p:spPr>
        </p:pic>
        <p:pic>
          <p:nvPicPr>
            <p:cNvPr id="8" name="Picture 7" descr="A close-up of a form&#10;&#10;AI-generated content may be incorrect.">
              <a:extLst>
                <a:ext uri="{FF2B5EF4-FFF2-40B4-BE49-F238E27FC236}">
                  <a16:creationId xmlns:a16="http://schemas.microsoft.com/office/drawing/2014/main" id="{0968A6D0-C3E6-4034-7751-D605672D7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2827" y="931575"/>
              <a:ext cx="3745794" cy="5278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94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latin typeface="Garamond" panose="02020404030301010803" pitchFamily="18" charset="0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DED400B-75D8-31AC-D469-880B681C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Why internship at ALC? 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F5C5A0-9363-DCC4-D61B-40732182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515" y="1482529"/>
            <a:ext cx="9307286" cy="43513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Insufficient Workforce for Daily Operations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800" dirty="0"/>
              <a:t>Challenges in Marketing &amp; Outreach</a:t>
            </a:r>
            <a:endParaRPr lang="en-US" sz="280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800" dirty="0"/>
              <a:t>Administrative Burden Affecting Efficiency</a:t>
            </a:r>
            <a:endParaRPr lang="en-US" sz="280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IN" sz="2800" dirty="0"/>
              <a:t>Limited Innovation &amp; Digital Transformation</a:t>
            </a:r>
            <a:endParaRPr lang="en-US" sz="2800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Lack of </a:t>
            </a:r>
            <a:r>
              <a:rPr lang="en-US" dirty="0"/>
              <a:t>Cost-Effective Staffing Solutions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7326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DC404-F82F-4B66-2818-B8EAF747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Award / Joining Letter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223DA-796D-BAA8-9E47-18562A9B7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180190"/>
            <a:ext cx="6553545" cy="4505562"/>
          </a:xfrm>
          <a:prstGeom prst="rect">
            <a:avLst/>
          </a:prstGeom>
        </p:spPr>
      </p:pic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340B104F-4D14-44F5-0786-85676F307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0"/>
            <a:ext cx="1436914" cy="7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40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1A1FA-98A2-4C36-8A84-A79F6818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Completion / Experience Letter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B6266-54CB-A18E-B19B-EA9C8B2AD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147422"/>
            <a:ext cx="6553545" cy="4571097"/>
          </a:xfrm>
          <a:prstGeom prst="rect">
            <a:avLst/>
          </a:prstGeom>
        </p:spPr>
      </p:pic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64C8F4D4-78A3-D1BB-5087-19B47E201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0"/>
            <a:ext cx="1436914" cy="7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3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1A1FA-98A2-4C36-8A84-A79F6818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Garamond" panose="02020404030301010803" pitchFamily="18" charset="0"/>
              </a:rPr>
              <a:t>Credit Certificate by MKCL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64C8F4D4-78A3-D1BB-5087-19B47E201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86" y="0"/>
            <a:ext cx="1436914" cy="722847"/>
          </a:xfrm>
          <a:prstGeom prst="rect">
            <a:avLst/>
          </a:prstGeom>
        </p:spPr>
      </p:pic>
      <p:pic>
        <p:nvPicPr>
          <p:cNvPr id="12" name="Picture 11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B788F7EC-F95A-7EEC-6C48-BB9889979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46" y="311449"/>
            <a:ext cx="4548054" cy="62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0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45" y="365125"/>
            <a:ext cx="793418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Garamond" panose="02020404030301010803" pitchFamily="18" charset="0"/>
              </a:rPr>
              <a:t>Call for Action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BC9EA80-4846-9D5E-B5EA-84E80CDF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232" y="1659233"/>
            <a:ext cx="9888868" cy="3794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Garamond" panose="02020404030301010803" pitchFamily="18" charset="0"/>
              </a:rPr>
              <a:t>Submit EOI in Solar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Garamond" panose="02020404030301010803" pitchFamily="18" charset="0"/>
              </a:rPr>
              <a:t>Identify the nearby Colleges &amp; Complete MoU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Garamond" panose="02020404030301010803" pitchFamily="18" charset="0"/>
              </a:rPr>
              <a:t>Overall readiness as Internship Provider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Garamond" panose="02020404030301010803" pitchFamily="18" charset="0"/>
              </a:rPr>
              <a:t>Wide Publicity through Social Media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63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Thank You!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Internship to whom? 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25400" y="-5206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="" xmlns:a16="http://schemas.microsoft.com/office/drawing/2014/main" xmlns:a14="http://schemas.microsoft.com/office/drawing/2010/main" xmlns:p14="http://schemas.microsoft.com/office/powerpoint/2010/main" xmlns:asvg="http://schemas.microsoft.com/office/drawing/2016/SVG/main" r:embed="rId27"/>
                <a14:useLocalDpi xmlns="" xmlns:a16="http://schemas.microsoft.com/office/drawing/2014/main" xmlns:asvg="http://schemas.microsoft.com/office/drawing/2016/SVG/main" xmlns:p14="http://schemas.microsoft.com/office/powerpoint/2010/main" xmlns:a14="http://schemas.microsoft.com/office/drawing/2010/main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latin typeface="Garamond" panose="02020404030301010803" pitchFamily="18" charset="0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FBE37D9-BBF1-06B4-3657-C7E56EE6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KLiC Internship to whom? 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F68D29-8256-4738-4D87-F28753FF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3" y="1652520"/>
            <a:ext cx="9144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Senior College Students (UG &amp; PG) – As Per NEP Guidelines</a:t>
            </a:r>
          </a:p>
          <a:p>
            <a:pPr lvl="1">
              <a:lnSpc>
                <a:spcPct val="150000"/>
              </a:lnSpc>
            </a:pPr>
            <a:r>
              <a:rPr lang="en-IN" b="1" dirty="0">
                <a:solidFill>
                  <a:srgbClr val="0070C0"/>
                </a:solidFill>
              </a:rPr>
              <a:t>Undergraduate students </a:t>
            </a:r>
            <a:r>
              <a:rPr lang="en-IN" dirty="0"/>
              <a:t>(BBA, BCA, B.Sc., </a:t>
            </a:r>
            <a:r>
              <a:rPr lang="en-IN" dirty="0" err="1"/>
              <a:t>B.Com</a:t>
            </a:r>
            <a:r>
              <a:rPr lang="en-IN" dirty="0"/>
              <a:t>, BA, BE, </a:t>
            </a:r>
            <a:r>
              <a:rPr lang="en-IN" dirty="0" err="1"/>
              <a:t>B.Tech</a:t>
            </a:r>
            <a:r>
              <a:rPr lang="en-IN" dirty="0"/>
              <a:t>, etc.)</a:t>
            </a:r>
          </a:p>
          <a:p>
            <a:pPr lvl="1">
              <a:lnSpc>
                <a:spcPct val="150000"/>
              </a:lnSpc>
            </a:pPr>
            <a:r>
              <a:rPr lang="en-IN" b="1" dirty="0"/>
              <a:t>Postgraduate students</a:t>
            </a:r>
            <a:r>
              <a:rPr lang="en-IN" dirty="0"/>
              <a:t> (MBA, MCA, M.Sc., </a:t>
            </a:r>
            <a:r>
              <a:rPr lang="en-IN" dirty="0" err="1"/>
              <a:t>M.Com</a:t>
            </a:r>
            <a:r>
              <a:rPr lang="en-IN" dirty="0"/>
              <a:t>, etc.)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Students pursuing </a:t>
            </a:r>
            <a:r>
              <a:rPr lang="en-US" b="1" dirty="0"/>
              <a:t>Multidisciplinary Degrees</a:t>
            </a:r>
            <a:r>
              <a:rPr lang="en-US" dirty="0"/>
              <a:t> under NEP who require practical exposure.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54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25400" y="-5206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latin typeface="Garamond" panose="02020404030301010803" pitchFamily="18" charset="0"/>
            </a:endParaRP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FBE37D9-BBF1-06B4-3657-C7E56EE6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latin typeface="Garamond" panose="02020404030301010803" pitchFamily="18" charset="0"/>
              </a:rPr>
              <a:t>KLiC Internship to whom? 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BF68D29-8256-4738-4D87-F28753FF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3" y="1652520"/>
            <a:ext cx="9144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Students in Work-Based Learning or Vocational Programs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Those enrolled in </a:t>
            </a:r>
            <a:r>
              <a:rPr lang="en-US" b="1" dirty="0"/>
              <a:t>Skill Development Courses</a:t>
            </a:r>
            <a:r>
              <a:rPr lang="en-US" dirty="0"/>
              <a:t> under NSQF (National Skills Qualification Framework).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Candidates undergoing training in </a:t>
            </a:r>
            <a:r>
              <a:rPr lang="en-US" b="1" dirty="0"/>
              <a:t>Digital Skills, IT, Business Management, etc.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Polytechnic students requiring </a:t>
            </a:r>
            <a:r>
              <a:rPr lang="en-US" b="1" dirty="0"/>
              <a:t>hands-on industry exposure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57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layoutShapeInnerChild9">
            <a:extLst>
              <a:ext uri="{FF2B5EF4-FFF2-40B4-BE49-F238E27FC236}">
                <a16:creationId xmlns:a16="http://schemas.microsoft.com/office/drawing/2014/main" id="{B12A19FC-DA98-DE77-DAAA-D4B5B1E11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D28C7F6-BB24-4A95-BEB7-42B481537082}">
                <asvg:svgBlip xmlns:asvg="http://schemas.microsoft.com/office/drawing/2016/SVG/main" xmlns:p14="http://schemas.microsoft.com/office/powerpoint/2010/main" xmlns:a14="http://schemas.microsoft.com/office/drawing/2010/main" xmlns:a16="http://schemas.microsoft.com/office/drawing/2014/main" xmlns="" r:embed="rId27"/>
                <a14:useLocalDpi xmlns:a14="http://schemas.microsoft.com/office/drawing/2010/main" xmlns:p14="http://schemas.microsoft.com/office/powerpoint/2010/main" xmlns:asvg="http://schemas.microsoft.com/office/drawing/2016/SVG/main" xmlns:a16="http://schemas.microsoft.com/office/drawing/2014/main" xmlns="" val="0"/>
              </a:ext>
            </a:extLst>
          </a:blip>
          <a:srcRect/>
          <a:stretch/>
        </p:blipFill>
        <p:spPr>
          <a:xfrm>
            <a:off x="1" y="342900"/>
            <a:ext cx="1298079" cy="3429000"/>
          </a:xfrm>
          <a:prstGeom prst="rect">
            <a:avLst/>
          </a:prstGeom>
        </p:spPr>
      </p:pic>
      <p:grpSp>
        <p:nvGrpSpPr>
          <p:cNvPr id="3" name="Google Shape;470;p27">
            <a:extLst>
              <a:ext uri="{FF2B5EF4-FFF2-40B4-BE49-F238E27FC236}">
                <a16:creationId xmlns:a16="http://schemas.microsoft.com/office/drawing/2014/main" id="{B876CA97-08E3-7BD3-41AF-A342B9DC4B1D}"/>
              </a:ext>
            </a:extLst>
          </p:cNvPr>
          <p:cNvGrpSpPr/>
          <p:nvPr/>
        </p:nvGrpSpPr>
        <p:grpSpPr>
          <a:xfrm>
            <a:off x="-3236001" y="5013258"/>
            <a:ext cx="6378409" cy="6378409"/>
            <a:chOff x="0" y="0"/>
            <a:chExt cx="812800" cy="812800"/>
          </a:xfrm>
        </p:grpSpPr>
        <p:sp>
          <p:nvSpPr>
            <p:cNvPr id="4" name="Google Shape;471;p27">
              <a:extLst>
                <a:ext uri="{FF2B5EF4-FFF2-40B4-BE49-F238E27FC236}">
                  <a16:creationId xmlns:a16="http://schemas.microsoft.com/office/drawing/2014/main" id="{56D9349A-22DA-81F7-4BE7-8C1C5BD175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7">
              <a:extLst>
                <a:ext uri="{FF2B5EF4-FFF2-40B4-BE49-F238E27FC236}">
                  <a16:creationId xmlns:a16="http://schemas.microsoft.com/office/drawing/2014/main" id="{A3E3FCD3-84DF-7128-8D4C-026102D1AF0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477;p27">
            <a:extLst>
              <a:ext uri="{FF2B5EF4-FFF2-40B4-BE49-F238E27FC236}">
                <a16:creationId xmlns:a16="http://schemas.microsoft.com/office/drawing/2014/main" id="{F4AA6B03-1457-5022-24A6-70257756CF50}"/>
              </a:ext>
            </a:extLst>
          </p:cNvPr>
          <p:cNvSpPr/>
          <p:nvPr/>
        </p:nvSpPr>
        <p:spPr>
          <a:xfrm>
            <a:off x="1106756" y="5013258"/>
            <a:ext cx="1131089" cy="884947"/>
          </a:xfrm>
          <a:prstGeom prst="flowChartAlternateProcess">
            <a:avLst/>
          </a:prstGeom>
          <a:blipFill rotWithShape="1">
            <a:blip r:embed="rId28">
              <a:alphaModFix/>
            </a:blip>
            <a:stretch>
              <a:fillRect t="-31" b="-30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DEA23-730D-4183-3CFE-D98ABC714421}"/>
              </a:ext>
            </a:extLst>
          </p:cNvPr>
          <p:cNvSpPr txBox="1">
            <a:spLocks/>
          </p:cNvSpPr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Garamond" panose="02020404030301010803" pitchFamily="18" charset="0"/>
              </a:rPr>
              <a:t>About MKCL’s KLiC Internship </a:t>
            </a:r>
          </a:p>
        </p:txBody>
      </p: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0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4eeae5-b396-4051-8b6f-1c467829c16e}" enabled="1" method="Privileged" siteId="{1a2a8cea-6dab-42a4-9146-b7fedb5bcfe1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911</Words>
  <Application>Microsoft Office PowerPoint</Application>
  <PresentationFormat>Widescreen</PresentationFormat>
  <Paragraphs>200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Aptos</vt:lpstr>
      <vt:lpstr>Aptos Display</vt:lpstr>
      <vt:lpstr>Arial</vt:lpstr>
      <vt:lpstr>Calibri</vt:lpstr>
      <vt:lpstr>Garamond</vt:lpstr>
      <vt:lpstr>Quire Sans</vt:lpstr>
      <vt:lpstr>Wingdings</vt:lpstr>
      <vt:lpstr>Office Theme</vt:lpstr>
      <vt:lpstr>PowerPoint Presentation</vt:lpstr>
      <vt:lpstr>PowerPoint Presentation</vt:lpstr>
      <vt:lpstr>Generic Type of Internships</vt:lpstr>
      <vt:lpstr>PowerPoint Presentation</vt:lpstr>
      <vt:lpstr>Why internship at ALC? </vt:lpstr>
      <vt:lpstr>PowerPoint Presentation</vt:lpstr>
      <vt:lpstr>KLiC Internship to whom? </vt:lpstr>
      <vt:lpstr>KLiC Internship to whom?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to Interns</vt:lpstr>
      <vt:lpstr>PowerPoint Presentation</vt:lpstr>
      <vt:lpstr>Benefits to ALC</vt:lpstr>
      <vt:lpstr>Cost-Effective Manpower</vt:lpstr>
      <vt:lpstr>Increased Productivity</vt:lpstr>
      <vt:lpstr>Pipeline for Future Employees</vt:lpstr>
      <vt:lpstr>Enhanced Brand Reputation</vt:lpstr>
      <vt:lpstr>New Ideas &amp; Innovation</vt:lpstr>
      <vt:lpstr>Better Customer Engagement</vt:lpstr>
      <vt:lpstr>Digital and Technological Support</vt:lpstr>
      <vt:lpstr>Support for Special Projects</vt:lpstr>
      <vt:lpstr>PowerPoint Presentation</vt:lpstr>
      <vt:lpstr>PowerPoint Presentation</vt:lpstr>
      <vt:lpstr>MKCL KLiC Internship  Life Cycle Process</vt:lpstr>
      <vt:lpstr>Monitoring &amp; Tracking </vt:lpstr>
      <vt:lpstr>Course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Interns Enrolment Process</vt:lpstr>
      <vt:lpstr>Roles &amp; Responsibilities- ALC</vt:lpstr>
      <vt:lpstr>Roles &amp; Responsibilities- Interns</vt:lpstr>
      <vt:lpstr>MKCL’s KLiC Internship Sample Documents</vt:lpstr>
      <vt:lpstr>Letter to Principal</vt:lpstr>
      <vt:lpstr>MOU with College</vt:lpstr>
      <vt:lpstr>Application Form</vt:lpstr>
      <vt:lpstr>Award / Joining Letter</vt:lpstr>
      <vt:lpstr>Completion / Experience Letter</vt:lpstr>
      <vt:lpstr>Credit Certificate by MKCL</vt:lpstr>
      <vt:lpstr>Call for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Kajal pawar</dc:creator>
  <cp:lastModifiedBy>Kajal pawar</cp:lastModifiedBy>
  <cp:revision>18</cp:revision>
  <dcterms:created xsi:type="dcterms:W3CDTF">2025-02-27T09:05:14Z</dcterms:created>
  <dcterms:modified xsi:type="dcterms:W3CDTF">2025-04-28T06:31:38Z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Theme:8\MatrixVTI:8</vt:lpwstr>
  </property>
  <property fmtid="{D5CDD505-2E9C-101B-9397-08002B2CF9AE}" pid="3" name="ClassificationContentMarkingFooterText">
    <vt:lpwstr>Public</vt:lpwstr>
  </property>
</Properties>
</file>